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89" r:id="rId3"/>
    <p:sldId id="290" r:id="rId4"/>
    <p:sldId id="295" r:id="rId5"/>
    <p:sldId id="296" r:id="rId6"/>
    <p:sldId id="298" r:id="rId7"/>
    <p:sldId id="292" r:id="rId8"/>
    <p:sldId id="299" r:id="rId9"/>
    <p:sldId id="293" r:id="rId10"/>
    <p:sldId id="302" r:id="rId11"/>
    <p:sldId id="303" r:id="rId12"/>
    <p:sldId id="300" r:id="rId13"/>
    <p:sldId id="297" r:id="rId14"/>
    <p:sldId id="301" r:id="rId1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Fira Sans Extra Condensed" panose="020F0502020204030204" pitchFamily="34" charset="0"/>
      <p:regular r:id="rId21"/>
      <p:bold r:id="rId22"/>
      <p:italic r:id="rId23"/>
      <p:boldItalic r:id="rId24"/>
    </p:embeddedFont>
    <p:embeddedFont>
      <p:font typeface="Fira Sans Extra Condensed Medium" panose="020B0603050000020004" pitchFamily="34" charset="0"/>
      <p:regular r:id="rId25"/>
      <p:bold r:id="rId26"/>
      <p:italic r:id="rId27"/>
      <p:boldItalic r:id="rId28"/>
    </p:embeddedFont>
    <p:embeddedFont>
      <p:font typeface="Fira Sans Extra Condensed SemiBold" panose="020B0603050000020004" pitchFamily="34" charset="0"/>
      <p:regular r:id="rId29"/>
      <p:bold r:id="rId30"/>
      <p:italic r:id="rId31"/>
      <p:boldItalic r:id="rId32"/>
    </p:embeddedFon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MS UI Gothic" panose="020B0600070205080204" pitchFamily="34" charset="-128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4198CC-320E-42A3-B9AB-5319F18ADF2D}">
  <a:tblStyle styleId="{4E4198CC-320E-42A3-B9AB-5319F18AD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9"/>
  </p:normalViewPr>
  <p:slideViewPr>
    <p:cSldViewPr snapToGrid="0" snapToObjects="1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03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59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26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065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55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412025" y="1012843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 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4C8DD0-B189-5247-A04A-F36FE34399C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090162" y="0"/>
            <a:ext cx="817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008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• PUBLIC 公開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4D94C8-51E2-D94C-AF53-D18287B9BA7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3755993" y="22050"/>
            <a:ext cx="1485900" cy="355600"/>
          </a:xfrm>
          <a:prstGeom prst="rect">
            <a:avLst/>
          </a:prstGeom>
        </p:spPr>
      </p:pic>
      <p:pic>
        <p:nvPicPr>
          <p:cNvPr id="2050" name="Picture 2" descr="INSA | Partenaires | Le Marathon Vert">
            <a:extLst>
              <a:ext uri="{FF2B5EF4-FFF2-40B4-BE49-F238E27FC236}">
                <a16:creationId xmlns:a16="http://schemas.microsoft.com/office/drawing/2014/main" id="{529D9537-DF4D-354F-895E-F04C580459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53" y="4698475"/>
            <a:ext cx="778503" cy="3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Barbary </a:t>
            </a:r>
            <a:r>
              <a:rPr lang="en" dirty="0" err="1"/>
              <a:t>Théo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Thiry</a:t>
            </a:r>
            <a:r>
              <a:rPr lang="en" dirty="0"/>
              <a:t> Basile</a:t>
            </a:r>
            <a:endParaRPr dirty="0"/>
          </a:p>
        </p:txBody>
      </p:sp>
      <p:sp>
        <p:nvSpPr>
          <p:cNvPr id="71" name="Google Shape;71;p22"/>
          <p:cNvSpPr txBox="1">
            <a:spLocks noGrp="1"/>
          </p:cNvSpPr>
          <p:nvPr>
            <p:ph type="ctrTitle"/>
          </p:nvPr>
        </p:nvSpPr>
        <p:spPr>
          <a:xfrm flipH="1">
            <a:off x="721316" y="943565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Projet</a:t>
            </a:r>
            <a:r>
              <a:rPr lang="en" dirty="0"/>
              <a:t> </a:t>
            </a:r>
            <a:br>
              <a:rPr lang="en" dirty="0"/>
            </a:br>
            <a:r>
              <a:rPr lang="en" dirty="0" err="1"/>
              <a:t>Fis’EAT</a:t>
            </a:r>
            <a:endParaRPr dirty="0"/>
          </a:p>
        </p:txBody>
      </p:sp>
      <p:grpSp>
        <p:nvGrpSpPr>
          <p:cNvPr id="72" name="Google Shape;72;p22"/>
          <p:cNvGrpSpPr/>
          <p:nvPr/>
        </p:nvGrpSpPr>
        <p:grpSpPr>
          <a:xfrm>
            <a:off x="5153450" y="889138"/>
            <a:ext cx="3580973" cy="3365224"/>
            <a:chOff x="5153450" y="889138"/>
            <a:chExt cx="3580973" cy="3365224"/>
          </a:xfrm>
        </p:grpSpPr>
        <p:sp>
          <p:nvSpPr>
            <p:cNvPr id="73" name="Google Shape;73;p22"/>
            <p:cNvSpPr/>
            <p:nvPr/>
          </p:nvSpPr>
          <p:spPr>
            <a:xfrm>
              <a:off x="5153450" y="889138"/>
              <a:ext cx="3580973" cy="3233105"/>
            </a:xfrm>
            <a:custGeom>
              <a:avLst/>
              <a:gdLst/>
              <a:ahLst/>
              <a:cxnLst/>
              <a:rect l="l" t="t" r="r" b="b"/>
              <a:pathLst>
                <a:path w="102776" h="92792" extrusionOk="0">
                  <a:moveTo>
                    <a:pt x="77837" y="1"/>
                  </a:moveTo>
                  <a:cubicBezTo>
                    <a:pt x="73711" y="1"/>
                    <a:pt x="69572" y="1170"/>
                    <a:pt x="66038" y="3555"/>
                  </a:cubicBezTo>
                  <a:cubicBezTo>
                    <a:pt x="60577" y="7238"/>
                    <a:pt x="56503" y="12486"/>
                    <a:pt x="51806" y="17022"/>
                  </a:cubicBezTo>
                  <a:cubicBezTo>
                    <a:pt x="45384" y="23196"/>
                    <a:pt x="36898" y="25935"/>
                    <a:pt x="28287" y="27394"/>
                  </a:cubicBezTo>
                  <a:cubicBezTo>
                    <a:pt x="20086" y="28782"/>
                    <a:pt x="11938" y="29956"/>
                    <a:pt x="7312" y="37855"/>
                  </a:cubicBezTo>
                  <a:cubicBezTo>
                    <a:pt x="0" y="50308"/>
                    <a:pt x="5337" y="66302"/>
                    <a:pt x="13859" y="76691"/>
                  </a:cubicBezTo>
                  <a:cubicBezTo>
                    <a:pt x="21135" y="85569"/>
                    <a:pt x="31578" y="90319"/>
                    <a:pt x="42662" y="92792"/>
                  </a:cubicBezTo>
                  <a:lnTo>
                    <a:pt x="83064" y="92792"/>
                  </a:lnTo>
                  <a:cubicBezTo>
                    <a:pt x="90856" y="92792"/>
                    <a:pt x="97154" y="87348"/>
                    <a:pt x="100321" y="80552"/>
                  </a:cubicBezTo>
                  <a:cubicBezTo>
                    <a:pt x="101904" y="77136"/>
                    <a:pt x="102776" y="73329"/>
                    <a:pt x="102740" y="69557"/>
                  </a:cubicBezTo>
                  <a:cubicBezTo>
                    <a:pt x="102705" y="64985"/>
                    <a:pt x="99307" y="60431"/>
                    <a:pt x="97350" y="56375"/>
                  </a:cubicBezTo>
                  <a:cubicBezTo>
                    <a:pt x="95126" y="51803"/>
                    <a:pt x="93027" y="46554"/>
                    <a:pt x="93276" y="41235"/>
                  </a:cubicBezTo>
                  <a:cubicBezTo>
                    <a:pt x="93542" y="35115"/>
                    <a:pt x="97456" y="30009"/>
                    <a:pt x="98470" y="24085"/>
                  </a:cubicBezTo>
                  <a:cubicBezTo>
                    <a:pt x="99520" y="18036"/>
                    <a:pt x="97581" y="11507"/>
                    <a:pt x="93542" y="6917"/>
                  </a:cubicBezTo>
                  <a:cubicBezTo>
                    <a:pt x="89506" y="2349"/>
                    <a:pt x="83684" y="1"/>
                    <a:pt x="77837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2"/>
            <p:cNvSpPr/>
            <p:nvPr/>
          </p:nvSpPr>
          <p:spPr>
            <a:xfrm>
              <a:off x="5289199" y="4114850"/>
              <a:ext cx="2869384" cy="35"/>
            </a:xfrm>
            <a:custGeom>
              <a:avLst/>
              <a:gdLst/>
              <a:ahLst/>
              <a:cxnLst/>
              <a:rect l="l" t="t" r="r" b="b"/>
              <a:pathLst>
                <a:path w="82353" h="1" fill="none" extrusionOk="0">
                  <a:moveTo>
                    <a:pt x="0" y="0"/>
                  </a:moveTo>
                  <a:lnTo>
                    <a:pt x="82352" y="0"/>
                  </a:lnTo>
                </a:path>
              </a:pathLst>
            </a:custGeom>
            <a:noFill/>
            <a:ln w="5325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2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2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2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2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2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2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2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2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2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2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2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2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2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2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2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2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260070" y="212628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Espace réservé du numéro de diapositive 2">
            <a:extLst>
              <a:ext uri="{FF2B5EF4-FFF2-40B4-BE49-F238E27FC236}">
                <a16:creationId xmlns:a16="http://schemas.microsoft.com/office/drawing/2014/main" id="{A2BDA733-7C79-CF43-809B-575C7555CD82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F5EECA-6AB6-4E4C-962A-6B3AF82EE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A88205-3C1D-8847-AEAF-25A069BD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90" y="579227"/>
            <a:ext cx="6862619" cy="4083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0397D16-C449-AE4F-BD84-306E14903E68}"/>
              </a:ext>
            </a:extLst>
          </p:cNvPr>
          <p:cNvSpPr txBox="1"/>
          <p:nvPr/>
        </p:nvSpPr>
        <p:spPr>
          <a:xfrm>
            <a:off x="2458720" y="172506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de connexion</a:t>
            </a:r>
          </a:p>
        </p:txBody>
      </p:sp>
      <p:sp>
        <p:nvSpPr>
          <p:cNvPr id="9" name="Forme libre 10">
            <a:extLst>
              <a:ext uri="{FF2B5EF4-FFF2-40B4-BE49-F238E27FC236}">
                <a16:creationId xmlns:a16="http://schemas.microsoft.com/office/drawing/2014/main" id="{AF27D7B3-4546-F740-88AB-1CDFA9E5FF38}"/>
              </a:ext>
            </a:extLst>
          </p:cNvPr>
          <p:cNvSpPr>
            <a:spLocks/>
          </p:cNvSpPr>
          <p:nvPr/>
        </p:nvSpPr>
        <p:spPr bwMode="auto">
          <a:xfrm rot="21096583">
            <a:off x="-3850089" y="1982780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23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902FBA-38DA-3B47-93FB-28BB9EA2F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A6E597-6F72-E34A-8BFA-BF241064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761083"/>
            <a:ext cx="7305040" cy="39021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9DF702B-FC0D-A242-9A32-268675B1217F}"/>
              </a:ext>
            </a:extLst>
          </p:cNvPr>
          <p:cNvSpPr txBox="1"/>
          <p:nvPr/>
        </p:nvSpPr>
        <p:spPr>
          <a:xfrm>
            <a:off x="2458720" y="195589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de principale</a:t>
            </a:r>
          </a:p>
        </p:txBody>
      </p:sp>
      <p:sp>
        <p:nvSpPr>
          <p:cNvPr id="6" name="Forme libre 10">
            <a:extLst>
              <a:ext uri="{FF2B5EF4-FFF2-40B4-BE49-F238E27FC236}">
                <a16:creationId xmlns:a16="http://schemas.microsoft.com/office/drawing/2014/main" id="{C4AFF0CF-9451-6648-B7B6-3004FD70E1FF}"/>
              </a:ext>
            </a:extLst>
          </p:cNvPr>
          <p:cNvSpPr>
            <a:spLocks/>
          </p:cNvSpPr>
          <p:nvPr/>
        </p:nvSpPr>
        <p:spPr bwMode="auto">
          <a:xfrm rot="13750331">
            <a:off x="-2564584" y="-1589160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11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214023" y="-2959497"/>
            <a:ext cx="13116913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critique</a:t>
            </a:r>
          </a:p>
        </p:txBody>
      </p:sp>
    </p:spTree>
    <p:extLst>
      <p:ext uri="{BB962C8B-B14F-4D97-AF65-F5344CB8AC3E}">
        <p14:creationId xmlns:p14="http://schemas.microsoft.com/office/powerpoint/2010/main" val="185729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D6F1E-B136-2F42-A6AE-CD761B2C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92" y="270898"/>
            <a:ext cx="8520600" cy="841800"/>
          </a:xfrm>
        </p:spPr>
        <p:txBody>
          <a:bodyPr/>
          <a:lstStyle/>
          <a:p>
            <a:r>
              <a:rPr lang="fr-FR" dirty="0"/>
              <a:t>Analyse critique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6CCE24-04BF-204A-9430-166E32D19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grpSp>
        <p:nvGrpSpPr>
          <p:cNvPr id="6" name="Google Shape;1207;p43">
            <a:extLst>
              <a:ext uri="{FF2B5EF4-FFF2-40B4-BE49-F238E27FC236}">
                <a16:creationId xmlns:a16="http://schemas.microsoft.com/office/drawing/2014/main" id="{92E6C8C0-D031-3B48-AA42-D6491A566885}"/>
              </a:ext>
            </a:extLst>
          </p:cNvPr>
          <p:cNvGrpSpPr/>
          <p:nvPr/>
        </p:nvGrpSpPr>
        <p:grpSpPr>
          <a:xfrm>
            <a:off x="7023538" y="2315507"/>
            <a:ext cx="1372871" cy="2349557"/>
            <a:chOff x="6967513" y="1039577"/>
            <a:chExt cx="2100287" cy="3651672"/>
          </a:xfrm>
        </p:grpSpPr>
        <p:sp>
          <p:nvSpPr>
            <p:cNvPr id="7" name="Google Shape;1208;p43">
              <a:extLst>
                <a:ext uri="{FF2B5EF4-FFF2-40B4-BE49-F238E27FC236}">
                  <a16:creationId xmlns:a16="http://schemas.microsoft.com/office/drawing/2014/main" id="{E24BEA8B-5B94-214F-80C9-0F5532019EDB}"/>
                </a:ext>
              </a:extLst>
            </p:cNvPr>
            <p:cNvSpPr/>
            <p:nvPr/>
          </p:nvSpPr>
          <p:spPr>
            <a:xfrm flipH="1">
              <a:off x="7312052" y="1866275"/>
              <a:ext cx="135957" cy="95651"/>
            </a:xfrm>
            <a:custGeom>
              <a:avLst/>
              <a:gdLst/>
              <a:ahLst/>
              <a:cxnLst/>
              <a:rect l="l" t="t" r="r" b="b"/>
              <a:pathLst>
                <a:path w="4023" h="2483" extrusionOk="0">
                  <a:moveTo>
                    <a:pt x="3563" y="1"/>
                  </a:moveTo>
                  <a:cubicBezTo>
                    <a:pt x="3466" y="1"/>
                    <a:pt x="3377" y="30"/>
                    <a:pt x="3272" y="51"/>
                  </a:cubicBezTo>
                  <a:cubicBezTo>
                    <a:pt x="2317" y="310"/>
                    <a:pt x="1361" y="761"/>
                    <a:pt x="611" y="1388"/>
                  </a:cubicBezTo>
                  <a:cubicBezTo>
                    <a:pt x="1" y="1885"/>
                    <a:pt x="299" y="2483"/>
                    <a:pt x="824" y="2483"/>
                  </a:cubicBezTo>
                  <a:cubicBezTo>
                    <a:pt x="992" y="2483"/>
                    <a:pt x="1183" y="2421"/>
                    <a:pt x="1375" y="2276"/>
                  </a:cubicBezTo>
                  <a:cubicBezTo>
                    <a:pt x="1593" y="2098"/>
                    <a:pt x="1771" y="1866"/>
                    <a:pt x="1975" y="1675"/>
                  </a:cubicBezTo>
                  <a:cubicBezTo>
                    <a:pt x="2344" y="1279"/>
                    <a:pt x="2835" y="993"/>
                    <a:pt x="3354" y="842"/>
                  </a:cubicBezTo>
                  <a:cubicBezTo>
                    <a:pt x="3504" y="788"/>
                    <a:pt x="3654" y="761"/>
                    <a:pt x="3791" y="665"/>
                  </a:cubicBezTo>
                  <a:cubicBezTo>
                    <a:pt x="3927" y="583"/>
                    <a:pt x="4023" y="419"/>
                    <a:pt x="3968" y="256"/>
                  </a:cubicBezTo>
                  <a:cubicBezTo>
                    <a:pt x="3927" y="105"/>
                    <a:pt x="3791" y="23"/>
                    <a:pt x="3654" y="10"/>
                  </a:cubicBezTo>
                  <a:cubicBezTo>
                    <a:pt x="3623" y="3"/>
                    <a:pt x="3592" y="1"/>
                    <a:pt x="356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09;p43">
              <a:extLst>
                <a:ext uri="{FF2B5EF4-FFF2-40B4-BE49-F238E27FC236}">
                  <a16:creationId xmlns:a16="http://schemas.microsoft.com/office/drawing/2014/main" id="{8BD71B56-863C-A547-9D57-ACB8AB37F4D7}"/>
                </a:ext>
              </a:extLst>
            </p:cNvPr>
            <p:cNvSpPr/>
            <p:nvPr/>
          </p:nvSpPr>
          <p:spPr>
            <a:xfrm flipH="1">
              <a:off x="7290828" y="1894397"/>
              <a:ext cx="135890" cy="95459"/>
            </a:xfrm>
            <a:custGeom>
              <a:avLst/>
              <a:gdLst/>
              <a:ahLst/>
              <a:cxnLst/>
              <a:rect l="l" t="t" r="r" b="b"/>
              <a:pathLst>
                <a:path w="4021" h="2478" extrusionOk="0">
                  <a:moveTo>
                    <a:pt x="3610" y="1"/>
                  </a:moveTo>
                  <a:cubicBezTo>
                    <a:pt x="3495" y="1"/>
                    <a:pt x="3388" y="34"/>
                    <a:pt x="3270" y="58"/>
                  </a:cubicBezTo>
                  <a:cubicBezTo>
                    <a:pt x="2315" y="317"/>
                    <a:pt x="1359" y="754"/>
                    <a:pt x="608" y="1382"/>
                  </a:cubicBezTo>
                  <a:cubicBezTo>
                    <a:pt x="0" y="1887"/>
                    <a:pt x="295" y="2478"/>
                    <a:pt x="817" y="2478"/>
                  </a:cubicBezTo>
                  <a:cubicBezTo>
                    <a:pt x="986" y="2478"/>
                    <a:pt x="1179" y="2416"/>
                    <a:pt x="1373" y="2269"/>
                  </a:cubicBezTo>
                  <a:cubicBezTo>
                    <a:pt x="1591" y="2105"/>
                    <a:pt x="1769" y="1873"/>
                    <a:pt x="1973" y="1682"/>
                  </a:cubicBezTo>
                  <a:cubicBezTo>
                    <a:pt x="2342" y="1286"/>
                    <a:pt x="2847" y="1000"/>
                    <a:pt x="3352" y="849"/>
                  </a:cubicBezTo>
                  <a:cubicBezTo>
                    <a:pt x="3502" y="795"/>
                    <a:pt x="3666" y="754"/>
                    <a:pt x="3802" y="672"/>
                  </a:cubicBezTo>
                  <a:cubicBezTo>
                    <a:pt x="3939" y="590"/>
                    <a:pt x="4021" y="413"/>
                    <a:pt x="3966" y="263"/>
                  </a:cubicBezTo>
                  <a:cubicBezTo>
                    <a:pt x="3911" y="112"/>
                    <a:pt x="3775" y="31"/>
                    <a:pt x="3666" y="3"/>
                  </a:cubicBezTo>
                  <a:cubicBezTo>
                    <a:pt x="3647" y="1"/>
                    <a:pt x="3629" y="1"/>
                    <a:pt x="361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0;p43">
              <a:extLst>
                <a:ext uri="{FF2B5EF4-FFF2-40B4-BE49-F238E27FC236}">
                  <a16:creationId xmlns:a16="http://schemas.microsoft.com/office/drawing/2014/main" id="{B5A9455D-10E9-E542-BDBB-BD15DFEEE5D7}"/>
                </a:ext>
              </a:extLst>
            </p:cNvPr>
            <p:cNvSpPr/>
            <p:nvPr/>
          </p:nvSpPr>
          <p:spPr>
            <a:xfrm flipH="1">
              <a:off x="7291301" y="1930648"/>
              <a:ext cx="135991" cy="95497"/>
            </a:xfrm>
            <a:custGeom>
              <a:avLst/>
              <a:gdLst/>
              <a:ahLst/>
              <a:cxnLst/>
              <a:rect l="l" t="t" r="r" b="b"/>
              <a:pathLst>
                <a:path w="4024" h="2479" extrusionOk="0">
                  <a:moveTo>
                    <a:pt x="3585" y="0"/>
                  </a:moveTo>
                  <a:cubicBezTo>
                    <a:pt x="3479" y="0"/>
                    <a:pt x="3386" y="25"/>
                    <a:pt x="3273" y="59"/>
                  </a:cubicBezTo>
                  <a:cubicBezTo>
                    <a:pt x="2304" y="304"/>
                    <a:pt x="1362" y="755"/>
                    <a:pt x="598" y="1383"/>
                  </a:cubicBezTo>
                  <a:cubicBezTo>
                    <a:pt x="0" y="1888"/>
                    <a:pt x="298" y="2479"/>
                    <a:pt x="820" y="2479"/>
                  </a:cubicBezTo>
                  <a:cubicBezTo>
                    <a:pt x="990" y="2479"/>
                    <a:pt x="1182" y="2417"/>
                    <a:pt x="1376" y="2270"/>
                  </a:cubicBezTo>
                  <a:cubicBezTo>
                    <a:pt x="1595" y="2106"/>
                    <a:pt x="1772" y="1860"/>
                    <a:pt x="1963" y="1669"/>
                  </a:cubicBezTo>
                  <a:cubicBezTo>
                    <a:pt x="2345" y="1287"/>
                    <a:pt x="2837" y="987"/>
                    <a:pt x="3355" y="837"/>
                  </a:cubicBezTo>
                  <a:cubicBezTo>
                    <a:pt x="3505" y="796"/>
                    <a:pt x="3655" y="755"/>
                    <a:pt x="3792" y="673"/>
                  </a:cubicBezTo>
                  <a:cubicBezTo>
                    <a:pt x="3928" y="591"/>
                    <a:pt x="4024" y="413"/>
                    <a:pt x="3969" y="263"/>
                  </a:cubicBezTo>
                  <a:cubicBezTo>
                    <a:pt x="3915" y="113"/>
                    <a:pt x="3778" y="18"/>
                    <a:pt x="3655" y="4"/>
                  </a:cubicBezTo>
                  <a:cubicBezTo>
                    <a:pt x="3631" y="2"/>
                    <a:pt x="3608" y="0"/>
                    <a:pt x="3585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1;p43">
              <a:extLst>
                <a:ext uri="{FF2B5EF4-FFF2-40B4-BE49-F238E27FC236}">
                  <a16:creationId xmlns:a16="http://schemas.microsoft.com/office/drawing/2014/main" id="{52E1D2C3-F210-9446-9E03-B598DD3A5EAD}"/>
                </a:ext>
              </a:extLst>
            </p:cNvPr>
            <p:cNvSpPr/>
            <p:nvPr/>
          </p:nvSpPr>
          <p:spPr>
            <a:xfrm flipH="1">
              <a:off x="7306981" y="1969481"/>
              <a:ext cx="110003" cy="77546"/>
            </a:xfrm>
            <a:custGeom>
              <a:avLst/>
              <a:gdLst/>
              <a:ahLst/>
              <a:cxnLst/>
              <a:rect l="l" t="t" r="r" b="b"/>
              <a:pathLst>
                <a:path w="3255" h="2013" extrusionOk="0">
                  <a:moveTo>
                    <a:pt x="2894" y="1"/>
                  </a:moveTo>
                  <a:cubicBezTo>
                    <a:pt x="2814" y="1"/>
                    <a:pt x="2734" y="13"/>
                    <a:pt x="2654" y="33"/>
                  </a:cubicBezTo>
                  <a:cubicBezTo>
                    <a:pt x="1876" y="238"/>
                    <a:pt x="1098" y="607"/>
                    <a:pt x="498" y="1125"/>
                  </a:cubicBezTo>
                  <a:cubicBezTo>
                    <a:pt x="0" y="1529"/>
                    <a:pt x="250" y="2012"/>
                    <a:pt x="674" y="2012"/>
                  </a:cubicBezTo>
                  <a:cubicBezTo>
                    <a:pt x="809" y="2012"/>
                    <a:pt x="961" y="1964"/>
                    <a:pt x="1112" y="1849"/>
                  </a:cubicBezTo>
                  <a:cubicBezTo>
                    <a:pt x="1290" y="1712"/>
                    <a:pt x="1440" y="1521"/>
                    <a:pt x="1590" y="1344"/>
                  </a:cubicBezTo>
                  <a:cubicBezTo>
                    <a:pt x="1904" y="1030"/>
                    <a:pt x="2300" y="784"/>
                    <a:pt x="2723" y="661"/>
                  </a:cubicBezTo>
                  <a:cubicBezTo>
                    <a:pt x="2845" y="634"/>
                    <a:pt x="2982" y="607"/>
                    <a:pt x="3077" y="538"/>
                  </a:cubicBezTo>
                  <a:cubicBezTo>
                    <a:pt x="3187" y="443"/>
                    <a:pt x="3255" y="306"/>
                    <a:pt x="3214" y="197"/>
                  </a:cubicBezTo>
                  <a:cubicBezTo>
                    <a:pt x="3200" y="88"/>
                    <a:pt x="3077" y="20"/>
                    <a:pt x="2982" y="6"/>
                  </a:cubicBezTo>
                  <a:cubicBezTo>
                    <a:pt x="2953" y="2"/>
                    <a:pt x="2923" y="1"/>
                    <a:pt x="2894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2;p43">
              <a:extLst>
                <a:ext uri="{FF2B5EF4-FFF2-40B4-BE49-F238E27FC236}">
                  <a16:creationId xmlns:a16="http://schemas.microsoft.com/office/drawing/2014/main" id="{CA54F85B-56F9-2545-9383-9B8E38398561}"/>
                </a:ext>
              </a:extLst>
            </p:cNvPr>
            <p:cNvSpPr/>
            <p:nvPr/>
          </p:nvSpPr>
          <p:spPr>
            <a:xfrm flipH="1">
              <a:off x="7358183" y="1910269"/>
              <a:ext cx="114396" cy="168459"/>
            </a:xfrm>
            <a:custGeom>
              <a:avLst/>
              <a:gdLst/>
              <a:ahLst/>
              <a:cxnLst/>
              <a:rect l="l" t="t" r="r" b="b"/>
              <a:pathLst>
                <a:path w="3385" h="4373" extrusionOk="0">
                  <a:moveTo>
                    <a:pt x="2061" y="1"/>
                  </a:moveTo>
                  <a:lnTo>
                    <a:pt x="1242" y="315"/>
                  </a:lnTo>
                  <a:cubicBezTo>
                    <a:pt x="833" y="779"/>
                    <a:pt x="655" y="1065"/>
                    <a:pt x="382" y="1625"/>
                  </a:cubicBezTo>
                  <a:cubicBezTo>
                    <a:pt x="123" y="2171"/>
                    <a:pt x="0" y="2840"/>
                    <a:pt x="218" y="3399"/>
                  </a:cubicBezTo>
                  <a:cubicBezTo>
                    <a:pt x="412" y="3953"/>
                    <a:pt x="945" y="4373"/>
                    <a:pt x="1520" y="4373"/>
                  </a:cubicBezTo>
                  <a:cubicBezTo>
                    <a:pt x="1555" y="4373"/>
                    <a:pt x="1589" y="4371"/>
                    <a:pt x="1624" y="4368"/>
                  </a:cubicBezTo>
                  <a:cubicBezTo>
                    <a:pt x="1979" y="4341"/>
                    <a:pt x="2307" y="4136"/>
                    <a:pt x="2580" y="3877"/>
                  </a:cubicBezTo>
                  <a:cubicBezTo>
                    <a:pt x="3112" y="3345"/>
                    <a:pt x="3385" y="2567"/>
                    <a:pt x="3276" y="1816"/>
                  </a:cubicBezTo>
                  <a:cubicBezTo>
                    <a:pt x="3180" y="1065"/>
                    <a:pt x="2716" y="383"/>
                    <a:pt x="2061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3;p43">
              <a:extLst>
                <a:ext uri="{FF2B5EF4-FFF2-40B4-BE49-F238E27FC236}">
                  <a16:creationId xmlns:a16="http://schemas.microsoft.com/office/drawing/2014/main" id="{0378EAC9-0F1F-7746-A220-25024D3E0858}"/>
                </a:ext>
              </a:extLst>
            </p:cNvPr>
            <p:cNvSpPr/>
            <p:nvPr/>
          </p:nvSpPr>
          <p:spPr>
            <a:xfrm flipH="1">
              <a:off x="7405258" y="1813150"/>
              <a:ext cx="817366" cy="623833"/>
            </a:xfrm>
            <a:custGeom>
              <a:avLst/>
              <a:gdLst/>
              <a:ahLst/>
              <a:cxnLst/>
              <a:rect l="l" t="t" r="r" b="b"/>
              <a:pathLst>
                <a:path w="24186" h="16194" extrusionOk="0">
                  <a:moveTo>
                    <a:pt x="2611" y="0"/>
                  </a:moveTo>
                  <a:cubicBezTo>
                    <a:pt x="1445" y="0"/>
                    <a:pt x="232" y="444"/>
                    <a:pt x="137" y="1471"/>
                  </a:cubicBezTo>
                  <a:cubicBezTo>
                    <a:pt x="0" y="2863"/>
                    <a:pt x="505" y="4282"/>
                    <a:pt x="1297" y="5388"/>
                  </a:cubicBezTo>
                  <a:cubicBezTo>
                    <a:pt x="2075" y="6507"/>
                    <a:pt x="3098" y="7408"/>
                    <a:pt x="4122" y="8281"/>
                  </a:cubicBezTo>
                  <a:cubicBezTo>
                    <a:pt x="6784" y="10561"/>
                    <a:pt x="9445" y="12854"/>
                    <a:pt x="12107" y="15147"/>
                  </a:cubicBezTo>
                  <a:cubicBezTo>
                    <a:pt x="12584" y="15556"/>
                    <a:pt x="13089" y="15993"/>
                    <a:pt x="13676" y="16130"/>
                  </a:cubicBezTo>
                  <a:cubicBezTo>
                    <a:pt x="13850" y="16174"/>
                    <a:pt x="14025" y="16194"/>
                    <a:pt x="14199" y="16194"/>
                  </a:cubicBezTo>
                  <a:cubicBezTo>
                    <a:pt x="14940" y="16194"/>
                    <a:pt x="15675" y="15834"/>
                    <a:pt x="16338" y="15447"/>
                  </a:cubicBezTo>
                  <a:cubicBezTo>
                    <a:pt x="18890" y="13959"/>
                    <a:pt x="21169" y="11967"/>
                    <a:pt x="23053" y="9605"/>
                  </a:cubicBezTo>
                  <a:cubicBezTo>
                    <a:pt x="23626" y="8882"/>
                    <a:pt x="24186" y="8009"/>
                    <a:pt x="24077" y="7067"/>
                  </a:cubicBezTo>
                  <a:cubicBezTo>
                    <a:pt x="23954" y="6207"/>
                    <a:pt x="23258" y="5565"/>
                    <a:pt x="22480" y="5361"/>
                  </a:cubicBezTo>
                  <a:cubicBezTo>
                    <a:pt x="22231" y="5294"/>
                    <a:pt x="21977" y="5265"/>
                    <a:pt x="21721" y="5265"/>
                  </a:cubicBezTo>
                  <a:cubicBezTo>
                    <a:pt x="21190" y="5265"/>
                    <a:pt x="20652" y="5390"/>
                    <a:pt x="20146" y="5565"/>
                  </a:cubicBezTo>
                  <a:cubicBezTo>
                    <a:pt x="18085" y="6275"/>
                    <a:pt x="16310" y="7763"/>
                    <a:pt x="14591" y="9196"/>
                  </a:cubicBezTo>
                  <a:cubicBezTo>
                    <a:pt x="12148" y="7271"/>
                    <a:pt x="9418" y="5142"/>
                    <a:pt x="7234" y="2863"/>
                  </a:cubicBezTo>
                  <a:cubicBezTo>
                    <a:pt x="6265" y="1839"/>
                    <a:pt x="5282" y="734"/>
                    <a:pt x="4013" y="242"/>
                  </a:cubicBezTo>
                  <a:cubicBezTo>
                    <a:pt x="3619" y="85"/>
                    <a:pt x="3119" y="0"/>
                    <a:pt x="2611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4;p43">
              <a:extLst>
                <a:ext uri="{FF2B5EF4-FFF2-40B4-BE49-F238E27FC236}">
                  <a16:creationId xmlns:a16="http://schemas.microsoft.com/office/drawing/2014/main" id="{D93EE55F-8FC4-E448-83DE-6E641E98A76C}"/>
                </a:ext>
              </a:extLst>
            </p:cNvPr>
            <p:cNvSpPr/>
            <p:nvPr/>
          </p:nvSpPr>
          <p:spPr>
            <a:xfrm flipH="1">
              <a:off x="7387687" y="1986007"/>
              <a:ext cx="112571" cy="124119"/>
            </a:xfrm>
            <a:custGeom>
              <a:avLst/>
              <a:gdLst/>
              <a:ahLst/>
              <a:cxnLst/>
              <a:rect l="l" t="t" r="r" b="b"/>
              <a:pathLst>
                <a:path w="3331" h="3222" extrusionOk="0">
                  <a:moveTo>
                    <a:pt x="1010" y="0"/>
                  </a:moveTo>
                  <a:cubicBezTo>
                    <a:pt x="560" y="423"/>
                    <a:pt x="232" y="874"/>
                    <a:pt x="0" y="1433"/>
                  </a:cubicBezTo>
                  <a:lnTo>
                    <a:pt x="2238" y="3221"/>
                  </a:lnTo>
                  <a:cubicBezTo>
                    <a:pt x="2375" y="3003"/>
                    <a:pt x="2607" y="2880"/>
                    <a:pt x="2812" y="2744"/>
                  </a:cubicBezTo>
                  <a:cubicBezTo>
                    <a:pt x="3016" y="2607"/>
                    <a:pt x="3248" y="2430"/>
                    <a:pt x="3289" y="2170"/>
                  </a:cubicBezTo>
                  <a:cubicBezTo>
                    <a:pt x="3330" y="2020"/>
                    <a:pt x="3289" y="1856"/>
                    <a:pt x="3248" y="1706"/>
                  </a:cubicBezTo>
                  <a:cubicBezTo>
                    <a:pt x="2921" y="764"/>
                    <a:pt x="1993" y="68"/>
                    <a:pt x="1010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5;p43">
              <a:extLst>
                <a:ext uri="{FF2B5EF4-FFF2-40B4-BE49-F238E27FC236}">
                  <a16:creationId xmlns:a16="http://schemas.microsoft.com/office/drawing/2014/main" id="{009F1E52-DE11-3A4E-BC6B-C2CC53F9CE38}"/>
                </a:ext>
              </a:extLst>
            </p:cNvPr>
            <p:cNvSpPr/>
            <p:nvPr/>
          </p:nvSpPr>
          <p:spPr>
            <a:xfrm flipH="1">
              <a:off x="7729704" y="2165452"/>
              <a:ext cx="35350" cy="132826"/>
            </a:xfrm>
            <a:custGeom>
              <a:avLst/>
              <a:gdLst/>
              <a:ahLst/>
              <a:cxnLst/>
              <a:rect l="l" t="t" r="r" b="b"/>
              <a:pathLst>
                <a:path w="1046" h="3448" extrusionOk="0">
                  <a:moveTo>
                    <a:pt x="899" y="0"/>
                  </a:moveTo>
                  <a:cubicBezTo>
                    <a:pt x="869" y="0"/>
                    <a:pt x="840" y="15"/>
                    <a:pt x="820" y="51"/>
                  </a:cubicBezTo>
                  <a:cubicBezTo>
                    <a:pt x="205" y="1020"/>
                    <a:pt x="1" y="2248"/>
                    <a:pt x="287" y="3368"/>
                  </a:cubicBezTo>
                  <a:cubicBezTo>
                    <a:pt x="304" y="3424"/>
                    <a:pt x="349" y="3448"/>
                    <a:pt x="393" y="3448"/>
                  </a:cubicBezTo>
                  <a:cubicBezTo>
                    <a:pt x="455" y="3448"/>
                    <a:pt x="516" y="3399"/>
                    <a:pt x="492" y="3327"/>
                  </a:cubicBezTo>
                  <a:cubicBezTo>
                    <a:pt x="219" y="2248"/>
                    <a:pt x="397" y="1102"/>
                    <a:pt x="997" y="174"/>
                  </a:cubicBezTo>
                  <a:cubicBezTo>
                    <a:pt x="1045" y="87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6;p43">
              <a:extLst>
                <a:ext uri="{FF2B5EF4-FFF2-40B4-BE49-F238E27FC236}">
                  <a16:creationId xmlns:a16="http://schemas.microsoft.com/office/drawing/2014/main" id="{E229843F-981D-D340-995B-2398F2160154}"/>
                </a:ext>
              </a:extLst>
            </p:cNvPr>
            <p:cNvSpPr/>
            <p:nvPr/>
          </p:nvSpPr>
          <p:spPr>
            <a:xfrm flipH="1">
              <a:off x="7737138" y="2218538"/>
              <a:ext cx="12234" cy="52891"/>
            </a:xfrm>
            <a:custGeom>
              <a:avLst/>
              <a:gdLst/>
              <a:ahLst/>
              <a:cxnLst/>
              <a:rect l="l" t="t" r="r" b="b"/>
              <a:pathLst>
                <a:path w="362" h="1373" extrusionOk="0">
                  <a:moveTo>
                    <a:pt x="243" y="1"/>
                  </a:moveTo>
                  <a:cubicBezTo>
                    <a:pt x="202" y="1"/>
                    <a:pt x="159" y="25"/>
                    <a:pt x="137" y="79"/>
                  </a:cubicBezTo>
                  <a:cubicBezTo>
                    <a:pt x="1" y="488"/>
                    <a:pt x="1" y="911"/>
                    <a:pt x="137" y="1321"/>
                  </a:cubicBezTo>
                  <a:cubicBezTo>
                    <a:pt x="147" y="1350"/>
                    <a:pt x="185" y="1373"/>
                    <a:pt x="226" y="1373"/>
                  </a:cubicBezTo>
                  <a:cubicBezTo>
                    <a:pt x="242" y="1373"/>
                    <a:pt x="258" y="1369"/>
                    <a:pt x="274" y="1362"/>
                  </a:cubicBezTo>
                  <a:cubicBezTo>
                    <a:pt x="328" y="1334"/>
                    <a:pt x="342" y="1280"/>
                    <a:pt x="328" y="1239"/>
                  </a:cubicBezTo>
                  <a:cubicBezTo>
                    <a:pt x="205" y="870"/>
                    <a:pt x="205" y="502"/>
                    <a:pt x="328" y="147"/>
                  </a:cubicBezTo>
                  <a:cubicBezTo>
                    <a:pt x="361" y="5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7;p43">
              <a:extLst>
                <a:ext uri="{FF2B5EF4-FFF2-40B4-BE49-F238E27FC236}">
                  <a16:creationId xmlns:a16="http://schemas.microsoft.com/office/drawing/2014/main" id="{F2A29125-5B07-6B48-AF9D-52F3D1EE12D1}"/>
                </a:ext>
              </a:extLst>
            </p:cNvPr>
            <p:cNvSpPr/>
            <p:nvPr/>
          </p:nvSpPr>
          <p:spPr>
            <a:xfrm flipH="1">
              <a:off x="7408167" y="2010740"/>
              <a:ext cx="83643" cy="75273"/>
            </a:xfrm>
            <a:custGeom>
              <a:avLst/>
              <a:gdLst/>
              <a:ahLst/>
              <a:cxnLst/>
              <a:rect l="l" t="t" r="r" b="b"/>
              <a:pathLst>
                <a:path w="2475" h="1954" extrusionOk="0">
                  <a:moveTo>
                    <a:pt x="451" y="0"/>
                  </a:moveTo>
                  <a:cubicBezTo>
                    <a:pt x="344" y="0"/>
                    <a:pt x="237" y="9"/>
                    <a:pt x="132" y="27"/>
                  </a:cubicBezTo>
                  <a:cubicBezTo>
                    <a:pt x="0" y="40"/>
                    <a:pt x="21" y="232"/>
                    <a:pt x="147" y="232"/>
                  </a:cubicBezTo>
                  <a:cubicBezTo>
                    <a:pt x="151" y="232"/>
                    <a:pt x="155" y="232"/>
                    <a:pt x="160" y="232"/>
                  </a:cubicBezTo>
                  <a:cubicBezTo>
                    <a:pt x="242" y="221"/>
                    <a:pt x="324" y="215"/>
                    <a:pt x="406" y="215"/>
                  </a:cubicBezTo>
                  <a:cubicBezTo>
                    <a:pt x="840" y="215"/>
                    <a:pt x="1260" y="365"/>
                    <a:pt x="1593" y="641"/>
                  </a:cubicBezTo>
                  <a:cubicBezTo>
                    <a:pt x="1975" y="941"/>
                    <a:pt x="2193" y="1392"/>
                    <a:pt x="2261" y="1869"/>
                  </a:cubicBezTo>
                  <a:cubicBezTo>
                    <a:pt x="2267" y="1928"/>
                    <a:pt x="2308" y="1954"/>
                    <a:pt x="2351" y="1954"/>
                  </a:cubicBezTo>
                  <a:cubicBezTo>
                    <a:pt x="2410" y="1954"/>
                    <a:pt x="2474" y="1907"/>
                    <a:pt x="2466" y="1829"/>
                  </a:cubicBezTo>
                  <a:cubicBezTo>
                    <a:pt x="2398" y="1296"/>
                    <a:pt x="2125" y="805"/>
                    <a:pt x="1716" y="464"/>
                  </a:cubicBezTo>
                  <a:cubicBezTo>
                    <a:pt x="1372" y="164"/>
                    <a:pt x="911" y="0"/>
                    <a:pt x="451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18;p43">
              <a:extLst>
                <a:ext uri="{FF2B5EF4-FFF2-40B4-BE49-F238E27FC236}">
                  <a16:creationId xmlns:a16="http://schemas.microsoft.com/office/drawing/2014/main" id="{B7F35302-43A0-F347-92A5-738F9C8AE9C4}"/>
                </a:ext>
              </a:extLst>
            </p:cNvPr>
            <p:cNvSpPr/>
            <p:nvPr/>
          </p:nvSpPr>
          <p:spPr>
            <a:xfrm flipH="1">
              <a:off x="7789354" y="2841992"/>
              <a:ext cx="480067" cy="1548489"/>
            </a:xfrm>
            <a:custGeom>
              <a:avLst/>
              <a:gdLst/>
              <a:ahLst/>
              <a:cxnLst/>
              <a:rect l="l" t="t" r="r" b="b"/>
              <a:pathLst>
                <a:path w="12462" h="40197" extrusionOk="0">
                  <a:moveTo>
                    <a:pt x="7521" y="0"/>
                  </a:moveTo>
                  <a:cubicBezTo>
                    <a:pt x="0" y="901"/>
                    <a:pt x="110" y="5596"/>
                    <a:pt x="110" y="5596"/>
                  </a:cubicBezTo>
                  <a:lnTo>
                    <a:pt x="4313" y="23708"/>
                  </a:lnTo>
                  <a:lnTo>
                    <a:pt x="7767" y="40196"/>
                  </a:lnTo>
                  <a:lnTo>
                    <a:pt x="11738" y="40196"/>
                  </a:lnTo>
                  <a:cubicBezTo>
                    <a:pt x="12093" y="34054"/>
                    <a:pt x="12462" y="26725"/>
                    <a:pt x="12298" y="23558"/>
                  </a:cubicBezTo>
                  <a:cubicBezTo>
                    <a:pt x="11684" y="10196"/>
                    <a:pt x="7521" y="0"/>
                    <a:pt x="752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19;p43">
              <a:extLst>
                <a:ext uri="{FF2B5EF4-FFF2-40B4-BE49-F238E27FC236}">
                  <a16:creationId xmlns:a16="http://schemas.microsoft.com/office/drawing/2014/main" id="{F13C4A51-1B7C-284E-BDCC-D9D0FF48109B}"/>
                </a:ext>
              </a:extLst>
            </p:cNvPr>
            <p:cNvSpPr/>
            <p:nvPr/>
          </p:nvSpPr>
          <p:spPr>
            <a:xfrm flipH="1">
              <a:off x="7817202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260" y="1979"/>
                  </a:lnTo>
                  <a:lnTo>
                    <a:pt x="3835" y="1979"/>
                  </a:lnTo>
                  <a:cubicBezTo>
                    <a:pt x="3890" y="1310"/>
                    <a:pt x="3931" y="642"/>
                    <a:pt x="3958" y="0"/>
                  </a:cubicBezTo>
                  <a:close/>
                </a:path>
              </a:pathLst>
            </a:custGeom>
            <a:solidFill>
              <a:srgbClr val="C96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0;p43">
              <a:extLst>
                <a:ext uri="{FF2B5EF4-FFF2-40B4-BE49-F238E27FC236}">
                  <a16:creationId xmlns:a16="http://schemas.microsoft.com/office/drawing/2014/main" id="{64BEBCF4-0A97-BE45-9355-54C4163608B9}"/>
                </a:ext>
              </a:extLst>
            </p:cNvPr>
            <p:cNvSpPr/>
            <p:nvPr/>
          </p:nvSpPr>
          <p:spPr>
            <a:xfrm flipH="1">
              <a:off x="7832456" y="4466699"/>
              <a:ext cx="116222" cy="59440"/>
            </a:xfrm>
            <a:custGeom>
              <a:avLst/>
              <a:gdLst/>
              <a:ahLst/>
              <a:cxnLst/>
              <a:rect l="l" t="t" r="r" b="b"/>
              <a:pathLst>
                <a:path w="3017" h="1543" extrusionOk="0">
                  <a:moveTo>
                    <a:pt x="0" y="0"/>
                  </a:moveTo>
                  <a:cubicBezTo>
                    <a:pt x="0" y="519"/>
                    <a:pt x="0" y="1051"/>
                    <a:pt x="14" y="1542"/>
                  </a:cubicBezTo>
                  <a:lnTo>
                    <a:pt x="2866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1;p43">
              <a:extLst>
                <a:ext uri="{FF2B5EF4-FFF2-40B4-BE49-F238E27FC236}">
                  <a16:creationId xmlns:a16="http://schemas.microsoft.com/office/drawing/2014/main" id="{319EA086-681C-1C4F-9A63-FED9B965C2F6}"/>
                </a:ext>
              </a:extLst>
            </p:cNvPr>
            <p:cNvSpPr/>
            <p:nvPr/>
          </p:nvSpPr>
          <p:spPr>
            <a:xfrm flipH="1">
              <a:off x="7564841" y="4514006"/>
              <a:ext cx="420666" cy="145692"/>
            </a:xfrm>
            <a:custGeom>
              <a:avLst/>
              <a:gdLst/>
              <a:ahLst/>
              <a:cxnLst/>
              <a:rect l="l" t="t" r="r" b="b"/>
              <a:pathLst>
                <a:path w="10920" h="3782" extrusionOk="0">
                  <a:moveTo>
                    <a:pt x="4095" y="1"/>
                  </a:moveTo>
                  <a:lnTo>
                    <a:pt x="765" y="96"/>
                  </a:lnTo>
                  <a:cubicBezTo>
                    <a:pt x="383" y="1270"/>
                    <a:pt x="124" y="2526"/>
                    <a:pt x="1" y="3781"/>
                  </a:cubicBezTo>
                  <a:lnTo>
                    <a:pt x="10920" y="3781"/>
                  </a:lnTo>
                  <a:cubicBezTo>
                    <a:pt x="10592" y="2362"/>
                    <a:pt x="5010" y="1051"/>
                    <a:pt x="4095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2;p43">
              <a:extLst>
                <a:ext uri="{FF2B5EF4-FFF2-40B4-BE49-F238E27FC236}">
                  <a16:creationId xmlns:a16="http://schemas.microsoft.com/office/drawing/2014/main" id="{0B98E752-C2EB-0141-96E1-EC291F539077}"/>
                </a:ext>
              </a:extLst>
            </p:cNvPr>
            <p:cNvSpPr/>
            <p:nvPr/>
          </p:nvSpPr>
          <p:spPr>
            <a:xfrm flipH="1">
              <a:off x="7559563" y="4659122"/>
              <a:ext cx="426983" cy="32128"/>
            </a:xfrm>
            <a:custGeom>
              <a:avLst/>
              <a:gdLst/>
              <a:ahLst/>
              <a:cxnLst/>
              <a:rect l="l" t="t" r="r" b="b"/>
              <a:pathLst>
                <a:path w="11084" h="834" extrusionOk="0">
                  <a:moveTo>
                    <a:pt x="28" y="1"/>
                  </a:moveTo>
                  <a:cubicBezTo>
                    <a:pt x="14" y="151"/>
                    <a:pt x="14" y="301"/>
                    <a:pt x="0" y="465"/>
                  </a:cubicBezTo>
                  <a:cubicBezTo>
                    <a:pt x="0" y="669"/>
                    <a:pt x="137" y="833"/>
                    <a:pt x="314" y="833"/>
                  </a:cubicBezTo>
                  <a:lnTo>
                    <a:pt x="10742" y="833"/>
                  </a:lnTo>
                  <a:cubicBezTo>
                    <a:pt x="10947" y="833"/>
                    <a:pt x="11083" y="642"/>
                    <a:pt x="11056" y="424"/>
                  </a:cubicBezTo>
                  <a:cubicBezTo>
                    <a:pt x="11029" y="287"/>
                    <a:pt x="11001" y="151"/>
                    <a:pt x="10960" y="14"/>
                  </a:cubicBezTo>
                  <a:lnTo>
                    <a:pt x="10960" y="1"/>
                  </a:ln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3;p43">
              <a:extLst>
                <a:ext uri="{FF2B5EF4-FFF2-40B4-BE49-F238E27FC236}">
                  <a16:creationId xmlns:a16="http://schemas.microsoft.com/office/drawing/2014/main" id="{CEF5E0B6-7638-1D4C-A206-7C9557D16F41}"/>
                </a:ext>
              </a:extLst>
            </p:cNvPr>
            <p:cNvSpPr/>
            <p:nvPr/>
          </p:nvSpPr>
          <p:spPr>
            <a:xfrm flipH="1">
              <a:off x="8043299" y="2877741"/>
              <a:ext cx="594710" cy="1512201"/>
            </a:xfrm>
            <a:custGeom>
              <a:avLst/>
              <a:gdLst/>
              <a:ahLst/>
              <a:cxnLst/>
              <a:rect l="l" t="t" r="r" b="b"/>
              <a:pathLst>
                <a:path w="15438" h="39255" extrusionOk="0">
                  <a:moveTo>
                    <a:pt x="15437" y="0"/>
                  </a:moveTo>
                  <a:lnTo>
                    <a:pt x="2867" y="492"/>
                  </a:lnTo>
                  <a:cubicBezTo>
                    <a:pt x="2867" y="492"/>
                    <a:pt x="1" y="15942"/>
                    <a:pt x="820" y="39254"/>
                  </a:cubicBezTo>
                  <a:lnTo>
                    <a:pt x="4750" y="39254"/>
                  </a:lnTo>
                  <a:lnTo>
                    <a:pt x="11698" y="4395"/>
                  </a:lnTo>
                  <a:cubicBezTo>
                    <a:pt x="11698" y="4395"/>
                    <a:pt x="15042" y="2048"/>
                    <a:pt x="15437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4;p43">
              <a:extLst>
                <a:ext uri="{FF2B5EF4-FFF2-40B4-BE49-F238E27FC236}">
                  <a16:creationId xmlns:a16="http://schemas.microsoft.com/office/drawing/2014/main" id="{E73CCABF-C31E-134A-990B-9C2C511E8069}"/>
                </a:ext>
              </a:extLst>
            </p:cNvPr>
            <p:cNvSpPr/>
            <p:nvPr/>
          </p:nvSpPr>
          <p:spPr>
            <a:xfrm flipH="1">
              <a:off x="8453409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0" y="1979"/>
                  </a:lnTo>
                  <a:lnTo>
                    <a:pt x="3563" y="1979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99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25;p43">
              <a:extLst>
                <a:ext uri="{FF2B5EF4-FFF2-40B4-BE49-F238E27FC236}">
                  <a16:creationId xmlns:a16="http://schemas.microsoft.com/office/drawing/2014/main" id="{B86C1F71-56B1-304E-AFE7-FBB1CC24061A}"/>
                </a:ext>
              </a:extLst>
            </p:cNvPr>
            <p:cNvSpPr/>
            <p:nvPr/>
          </p:nvSpPr>
          <p:spPr>
            <a:xfrm flipH="1">
              <a:off x="8478641" y="4466699"/>
              <a:ext cx="116261" cy="59440"/>
            </a:xfrm>
            <a:custGeom>
              <a:avLst/>
              <a:gdLst/>
              <a:ahLst/>
              <a:cxnLst/>
              <a:rect l="l" t="t" r="r" b="b"/>
              <a:pathLst>
                <a:path w="3018" h="1543" extrusionOk="0">
                  <a:moveTo>
                    <a:pt x="1" y="0"/>
                  </a:moveTo>
                  <a:cubicBezTo>
                    <a:pt x="1" y="519"/>
                    <a:pt x="1" y="1051"/>
                    <a:pt x="14" y="1542"/>
                  </a:cubicBezTo>
                  <a:lnTo>
                    <a:pt x="2867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6;p43">
              <a:extLst>
                <a:ext uri="{FF2B5EF4-FFF2-40B4-BE49-F238E27FC236}">
                  <a16:creationId xmlns:a16="http://schemas.microsoft.com/office/drawing/2014/main" id="{4FBAFB1F-756B-A248-AD86-5BAB877FCDCB}"/>
                </a:ext>
              </a:extLst>
            </p:cNvPr>
            <p:cNvSpPr/>
            <p:nvPr/>
          </p:nvSpPr>
          <p:spPr>
            <a:xfrm flipH="1">
              <a:off x="8449211" y="4514006"/>
              <a:ext cx="231366" cy="145692"/>
            </a:xfrm>
            <a:custGeom>
              <a:avLst/>
              <a:gdLst/>
              <a:ahLst/>
              <a:cxnLst/>
              <a:rect l="l" t="t" r="r" b="b"/>
              <a:pathLst>
                <a:path w="6006" h="3782" extrusionOk="0">
                  <a:moveTo>
                    <a:pt x="1911" y="1"/>
                  </a:moveTo>
                  <a:cubicBezTo>
                    <a:pt x="983" y="1051"/>
                    <a:pt x="314" y="2362"/>
                    <a:pt x="0" y="3781"/>
                  </a:cubicBezTo>
                  <a:lnTo>
                    <a:pt x="6006" y="3781"/>
                  </a:lnTo>
                  <a:cubicBezTo>
                    <a:pt x="5883" y="2526"/>
                    <a:pt x="5637" y="1270"/>
                    <a:pt x="5228" y="96"/>
                  </a:cubicBezTo>
                  <a:lnTo>
                    <a:pt x="1911" y="1"/>
                  </a:ln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7;p43">
              <a:extLst>
                <a:ext uri="{FF2B5EF4-FFF2-40B4-BE49-F238E27FC236}">
                  <a16:creationId xmlns:a16="http://schemas.microsoft.com/office/drawing/2014/main" id="{0A224A51-C577-F746-B761-DF44C765FC49}"/>
                </a:ext>
              </a:extLst>
            </p:cNvPr>
            <p:cNvSpPr/>
            <p:nvPr/>
          </p:nvSpPr>
          <p:spPr>
            <a:xfrm flipH="1">
              <a:off x="8447632" y="4659122"/>
              <a:ext cx="237684" cy="32128"/>
            </a:xfrm>
            <a:custGeom>
              <a:avLst/>
              <a:gdLst/>
              <a:ahLst/>
              <a:cxnLst/>
              <a:rect l="l" t="t" r="r" b="b"/>
              <a:pathLst>
                <a:path w="6170" h="834" extrusionOk="0">
                  <a:moveTo>
                    <a:pt x="123" y="1"/>
                  </a:moveTo>
                  <a:lnTo>
                    <a:pt x="123" y="14"/>
                  </a:lnTo>
                  <a:cubicBezTo>
                    <a:pt x="82" y="151"/>
                    <a:pt x="41" y="287"/>
                    <a:pt x="28" y="424"/>
                  </a:cubicBezTo>
                  <a:cubicBezTo>
                    <a:pt x="0" y="642"/>
                    <a:pt x="137" y="833"/>
                    <a:pt x="341" y="833"/>
                  </a:cubicBezTo>
                  <a:lnTo>
                    <a:pt x="5856" y="833"/>
                  </a:lnTo>
                  <a:cubicBezTo>
                    <a:pt x="6033" y="833"/>
                    <a:pt x="6169" y="669"/>
                    <a:pt x="6169" y="465"/>
                  </a:cubicBezTo>
                  <a:cubicBezTo>
                    <a:pt x="6156" y="301"/>
                    <a:pt x="6156" y="151"/>
                    <a:pt x="6142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8;p43">
              <a:extLst>
                <a:ext uri="{FF2B5EF4-FFF2-40B4-BE49-F238E27FC236}">
                  <a16:creationId xmlns:a16="http://schemas.microsoft.com/office/drawing/2014/main" id="{C1AAF856-5DF0-C746-B057-C00BE984DCAA}"/>
                </a:ext>
              </a:extLst>
            </p:cNvPr>
            <p:cNvSpPr/>
            <p:nvPr/>
          </p:nvSpPr>
          <p:spPr>
            <a:xfrm flipH="1">
              <a:off x="8033320" y="2842531"/>
              <a:ext cx="495862" cy="121962"/>
            </a:xfrm>
            <a:custGeom>
              <a:avLst/>
              <a:gdLst/>
              <a:ahLst/>
              <a:cxnLst/>
              <a:rect l="l" t="t" r="r" b="b"/>
              <a:pathLst>
                <a:path w="12872" h="3166" extrusionOk="0">
                  <a:moveTo>
                    <a:pt x="165" y="0"/>
                  </a:moveTo>
                  <a:cubicBezTo>
                    <a:pt x="165" y="0"/>
                    <a:pt x="56" y="1488"/>
                    <a:pt x="1" y="2102"/>
                  </a:cubicBezTo>
                  <a:cubicBezTo>
                    <a:pt x="2729" y="2789"/>
                    <a:pt x="5500" y="3165"/>
                    <a:pt x="8252" y="3165"/>
                  </a:cubicBezTo>
                  <a:cubicBezTo>
                    <a:pt x="9328" y="3165"/>
                    <a:pt x="10400" y="3108"/>
                    <a:pt x="11466" y="2989"/>
                  </a:cubicBezTo>
                  <a:cubicBezTo>
                    <a:pt x="12135" y="2252"/>
                    <a:pt x="12722" y="1433"/>
                    <a:pt x="12872" y="642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29;p43">
              <a:extLst>
                <a:ext uri="{FF2B5EF4-FFF2-40B4-BE49-F238E27FC236}">
                  <a16:creationId xmlns:a16="http://schemas.microsoft.com/office/drawing/2014/main" id="{0A34C33C-3429-0B48-9956-7203370737C0}"/>
                </a:ext>
              </a:extLst>
            </p:cNvPr>
            <p:cNvSpPr/>
            <p:nvPr/>
          </p:nvSpPr>
          <p:spPr>
            <a:xfrm flipH="1">
              <a:off x="8491854" y="3675514"/>
              <a:ext cx="85481" cy="196388"/>
            </a:xfrm>
            <a:custGeom>
              <a:avLst/>
              <a:gdLst/>
              <a:ahLst/>
              <a:cxnLst/>
              <a:rect l="l" t="t" r="r" b="b"/>
              <a:pathLst>
                <a:path w="2219" h="5098" extrusionOk="0">
                  <a:moveTo>
                    <a:pt x="88" y="1"/>
                  </a:moveTo>
                  <a:cubicBezTo>
                    <a:pt x="45" y="1"/>
                    <a:pt x="1" y="41"/>
                    <a:pt x="9" y="106"/>
                  </a:cubicBezTo>
                  <a:cubicBezTo>
                    <a:pt x="159" y="993"/>
                    <a:pt x="446" y="1867"/>
                    <a:pt x="787" y="2699"/>
                  </a:cubicBezTo>
                  <a:cubicBezTo>
                    <a:pt x="1128" y="3518"/>
                    <a:pt x="1524" y="4364"/>
                    <a:pt x="2043" y="5060"/>
                  </a:cubicBezTo>
                  <a:cubicBezTo>
                    <a:pt x="2061" y="5086"/>
                    <a:pt x="2083" y="5097"/>
                    <a:pt x="2105" y="5097"/>
                  </a:cubicBezTo>
                  <a:cubicBezTo>
                    <a:pt x="2164" y="5097"/>
                    <a:pt x="2219" y="5017"/>
                    <a:pt x="2179" y="4938"/>
                  </a:cubicBezTo>
                  <a:cubicBezTo>
                    <a:pt x="1770" y="4173"/>
                    <a:pt x="1333" y="3423"/>
                    <a:pt x="992" y="2604"/>
                  </a:cubicBezTo>
                  <a:cubicBezTo>
                    <a:pt x="650" y="1785"/>
                    <a:pt x="405" y="925"/>
                    <a:pt x="159" y="65"/>
                  </a:cubicBezTo>
                  <a:cubicBezTo>
                    <a:pt x="148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0;p43">
              <a:extLst>
                <a:ext uri="{FF2B5EF4-FFF2-40B4-BE49-F238E27FC236}">
                  <a16:creationId xmlns:a16="http://schemas.microsoft.com/office/drawing/2014/main" id="{9C859A93-7D3A-1846-BB03-9385AC010FDC}"/>
                </a:ext>
              </a:extLst>
            </p:cNvPr>
            <p:cNvSpPr/>
            <p:nvPr/>
          </p:nvSpPr>
          <p:spPr>
            <a:xfrm flipH="1">
              <a:off x="8053273" y="1284930"/>
              <a:ext cx="359685" cy="419356"/>
            </a:xfrm>
            <a:custGeom>
              <a:avLst/>
              <a:gdLst/>
              <a:ahLst/>
              <a:cxnLst/>
              <a:rect l="l" t="t" r="r" b="b"/>
              <a:pathLst>
                <a:path w="9337" h="10886" extrusionOk="0">
                  <a:moveTo>
                    <a:pt x="4228" y="1"/>
                  </a:moveTo>
                  <a:cubicBezTo>
                    <a:pt x="4074" y="1"/>
                    <a:pt x="3919" y="34"/>
                    <a:pt x="3781" y="101"/>
                  </a:cubicBezTo>
                  <a:cubicBezTo>
                    <a:pt x="3399" y="251"/>
                    <a:pt x="3126" y="579"/>
                    <a:pt x="2894" y="920"/>
                  </a:cubicBezTo>
                  <a:cubicBezTo>
                    <a:pt x="2566" y="1384"/>
                    <a:pt x="2225" y="1943"/>
                    <a:pt x="1665" y="2025"/>
                  </a:cubicBezTo>
                  <a:cubicBezTo>
                    <a:pt x="1600" y="2037"/>
                    <a:pt x="1531" y="2041"/>
                    <a:pt x="1461" y="2041"/>
                  </a:cubicBezTo>
                  <a:cubicBezTo>
                    <a:pt x="1241" y="2041"/>
                    <a:pt x="1005" y="1998"/>
                    <a:pt x="790" y="1998"/>
                  </a:cubicBezTo>
                  <a:cubicBezTo>
                    <a:pt x="578" y="1998"/>
                    <a:pt x="386" y="2039"/>
                    <a:pt x="246" y="2203"/>
                  </a:cubicBezTo>
                  <a:cubicBezTo>
                    <a:pt x="0" y="2489"/>
                    <a:pt x="164" y="2926"/>
                    <a:pt x="342" y="3267"/>
                  </a:cubicBezTo>
                  <a:cubicBezTo>
                    <a:pt x="519" y="3609"/>
                    <a:pt x="710" y="4059"/>
                    <a:pt x="492" y="4359"/>
                  </a:cubicBezTo>
                  <a:cubicBezTo>
                    <a:pt x="396" y="4468"/>
                    <a:pt x="301" y="4537"/>
                    <a:pt x="219" y="4632"/>
                  </a:cubicBezTo>
                  <a:cubicBezTo>
                    <a:pt x="41" y="4837"/>
                    <a:pt x="0" y="5165"/>
                    <a:pt x="164" y="5410"/>
                  </a:cubicBezTo>
                  <a:cubicBezTo>
                    <a:pt x="300" y="5608"/>
                    <a:pt x="525" y="5884"/>
                    <a:pt x="769" y="5884"/>
                  </a:cubicBezTo>
                  <a:cubicBezTo>
                    <a:pt x="795" y="5884"/>
                    <a:pt x="821" y="5881"/>
                    <a:pt x="847" y="5874"/>
                  </a:cubicBezTo>
                  <a:cubicBezTo>
                    <a:pt x="1119" y="6625"/>
                    <a:pt x="1311" y="7417"/>
                    <a:pt x="1420" y="8195"/>
                  </a:cubicBezTo>
                  <a:cubicBezTo>
                    <a:pt x="1543" y="9000"/>
                    <a:pt x="1597" y="9819"/>
                    <a:pt x="1652" y="10624"/>
                  </a:cubicBezTo>
                  <a:cubicBezTo>
                    <a:pt x="1788" y="10812"/>
                    <a:pt x="2104" y="10886"/>
                    <a:pt x="2440" y="10886"/>
                  </a:cubicBezTo>
                  <a:cubicBezTo>
                    <a:pt x="2814" y="10886"/>
                    <a:pt x="3211" y="10794"/>
                    <a:pt x="3412" y="10665"/>
                  </a:cubicBezTo>
                  <a:cubicBezTo>
                    <a:pt x="3849" y="10406"/>
                    <a:pt x="4095" y="9942"/>
                    <a:pt x="4300" y="9505"/>
                  </a:cubicBezTo>
                  <a:cubicBezTo>
                    <a:pt x="4504" y="9054"/>
                    <a:pt x="4682" y="8577"/>
                    <a:pt x="5009" y="8208"/>
                  </a:cubicBezTo>
                  <a:cubicBezTo>
                    <a:pt x="5388" y="7764"/>
                    <a:pt x="5969" y="7533"/>
                    <a:pt x="6548" y="7533"/>
                  </a:cubicBezTo>
                  <a:cubicBezTo>
                    <a:pt x="6930" y="7533"/>
                    <a:pt x="7310" y="7634"/>
                    <a:pt x="7630" y="7840"/>
                  </a:cubicBezTo>
                  <a:cubicBezTo>
                    <a:pt x="7766" y="7949"/>
                    <a:pt x="7903" y="8072"/>
                    <a:pt x="8080" y="8113"/>
                  </a:cubicBezTo>
                  <a:cubicBezTo>
                    <a:pt x="8130" y="8129"/>
                    <a:pt x="8183" y="8138"/>
                    <a:pt x="8236" y="8138"/>
                  </a:cubicBezTo>
                  <a:cubicBezTo>
                    <a:pt x="8357" y="8138"/>
                    <a:pt x="8474" y="8090"/>
                    <a:pt x="8531" y="7976"/>
                  </a:cubicBezTo>
                  <a:cubicBezTo>
                    <a:pt x="8708" y="7690"/>
                    <a:pt x="8285" y="7321"/>
                    <a:pt x="8435" y="7021"/>
                  </a:cubicBezTo>
                  <a:cubicBezTo>
                    <a:pt x="8572" y="6789"/>
                    <a:pt x="8940" y="6843"/>
                    <a:pt x="9131" y="6652"/>
                  </a:cubicBezTo>
                  <a:cubicBezTo>
                    <a:pt x="9336" y="6447"/>
                    <a:pt x="9241" y="6120"/>
                    <a:pt x="9063" y="5902"/>
                  </a:cubicBezTo>
                  <a:cubicBezTo>
                    <a:pt x="8913" y="5683"/>
                    <a:pt x="8695" y="5478"/>
                    <a:pt x="8654" y="5205"/>
                  </a:cubicBezTo>
                  <a:cubicBezTo>
                    <a:pt x="8599" y="4687"/>
                    <a:pt x="9268" y="4318"/>
                    <a:pt x="9254" y="3800"/>
                  </a:cubicBezTo>
                  <a:cubicBezTo>
                    <a:pt x="9254" y="3363"/>
                    <a:pt x="8776" y="3104"/>
                    <a:pt x="8367" y="2953"/>
                  </a:cubicBezTo>
                  <a:cubicBezTo>
                    <a:pt x="7971" y="2790"/>
                    <a:pt x="7493" y="2544"/>
                    <a:pt x="7493" y="2094"/>
                  </a:cubicBezTo>
                  <a:cubicBezTo>
                    <a:pt x="7493" y="1807"/>
                    <a:pt x="7698" y="1548"/>
                    <a:pt x="7644" y="1275"/>
                  </a:cubicBezTo>
                  <a:cubicBezTo>
                    <a:pt x="7582" y="948"/>
                    <a:pt x="7231" y="827"/>
                    <a:pt x="6881" y="827"/>
                  </a:cubicBezTo>
                  <a:cubicBezTo>
                    <a:pt x="6763" y="827"/>
                    <a:pt x="6645" y="841"/>
                    <a:pt x="6538" y="865"/>
                  </a:cubicBezTo>
                  <a:cubicBezTo>
                    <a:pt x="6296" y="928"/>
                    <a:pt x="6023" y="1003"/>
                    <a:pt x="5775" y="1003"/>
                  </a:cubicBezTo>
                  <a:cubicBezTo>
                    <a:pt x="5589" y="1003"/>
                    <a:pt x="5417" y="961"/>
                    <a:pt x="5282" y="838"/>
                  </a:cubicBezTo>
                  <a:cubicBezTo>
                    <a:pt x="5105" y="674"/>
                    <a:pt x="5037" y="456"/>
                    <a:pt x="4900" y="292"/>
                  </a:cubicBezTo>
                  <a:cubicBezTo>
                    <a:pt x="4738" y="95"/>
                    <a:pt x="4485" y="1"/>
                    <a:pt x="422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1;p43">
              <a:extLst>
                <a:ext uri="{FF2B5EF4-FFF2-40B4-BE49-F238E27FC236}">
                  <a16:creationId xmlns:a16="http://schemas.microsoft.com/office/drawing/2014/main" id="{B8777BA1-D82B-9740-BBD1-2773EF40F79B}"/>
                </a:ext>
              </a:extLst>
            </p:cNvPr>
            <p:cNvSpPr/>
            <p:nvPr/>
          </p:nvSpPr>
          <p:spPr>
            <a:xfrm flipH="1">
              <a:off x="8052233" y="1284622"/>
              <a:ext cx="360224" cy="311917"/>
            </a:xfrm>
            <a:custGeom>
              <a:avLst/>
              <a:gdLst/>
              <a:ahLst/>
              <a:cxnLst/>
              <a:rect l="l" t="t" r="r" b="b"/>
              <a:pathLst>
                <a:path w="9351" h="8097" extrusionOk="0">
                  <a:moveTo>
                    <a:pt x="4243" y="0"/>
                  </a:moveTo>
                  <a:cubicBezTo>
                    <a:pt x="4086" y="0"/>
                    <a:pt x="3927" y="33"/>
                    <a:pt x="3782" y="95"/>
                  </a:cubicBezTo>
                  <a:cubicBezTo>
                    <a:pt x="3413" y="259"/>
                    <a:pt x="3140" y="587"/>
                    <a:pt x="2894" y="914"/>
                  </a:cubicBezTo>
                  <a:cubicBezTo>
                    <a:pt x="2567" y="1364"/>
                    <a:pt x="2226" y="1938"/>
                    <a:pt x="1666" y="2020"/>
                  </a:cubicBezTo>
                  <a:cubicBezTo>
                    <a:pt x="1607" y="2028"/>
                    <a:pt x="1545" y="2031"/>
                    <a:pt x="1483" y="2031"/>
                  </a:cubicBezTo>
                  <a:cubicBezTo>
                    <a:pt x="1252" y="2031"/>
                    <a:pt x="1007" y="1986"/>
                    <a:pt x="785" y="1986"/>
                  </a:cubicBezTo>
                  <a:cubicBezTo>
                    <a:pt x="576" y="1986"/>
                    <a:pt x="386" y="2026"/>
                    <a:pt x="247" y="2183"/>
                  </a:cubicBezTo>
                  <a:cubicBezTo>
                    <a:pt x="1" y="2484"/>
                    <a:pt x="165" y="2920"/>
                    <a:pt x="356" y="3262"/>
                  </a:cubicBezTo>
                  <a:cubicBezTo>
                    <a:pt x="547" y="3603"/>
                    <a:pt x="724" y="4026"/>
                    <a:pt x="492" y="4354"/>
                  </a:cubicBezTo>
                  <a:cubicBezTo>
                    <a:pt x="424" y="4449"/>
                    <a:pt x="301" y="4517"/>
                    <a:pt x="219" y="4627"/>
                  </a:cubicBezTo>
                  <a:cubicBezTo>
                    <a:pt x="28" y="4831"/>
                    <a:pt x="15" y="5173"/>
                    <a:pt x="165" y="5391"/>
                  </a:cubicBezTo>
                  <a:cubicBezTo>
                    <a:pt x="298" y="5609"/>
                    <a:pt x="529" y="5882"/>
                    <a:pt x="761" y="5882"/>
                  </a:cubicBezTo>
                  <a:cubicBezTo>
                    <a:pt x="790" y="5882"/>
                    <a:pt x="818" y="5878"/>
                    <a:pt x="847" y="5869"/>
                  </a:cubicBezTo>
                  <a:cubicBezTo>
                    <a:pt x="984" y="6278"/>
                    <a:pt x="1106" y="6688"/>
                    <a:pt x="1202" y="7097"/>
                  </a:cubicBezTo>
                  <a:cubicBezTo>
                    <a:pt x="1229" y="6783"/>
                    <a:pt x="1229" y="6455"/>
                    <a:pt x="1161" y="6142"/>
                  </a:cubicBezTo>
                  <a:cubicBezTo>
                    <a:pt x="1066" y="5718"/>
                    <a:pt x="588" y="5432"/>
                    <a:pt x="820" y="4927"/>
                  </a:cubicBezTo>
                  <a:cubicBezTo>
                    <a:pt x="888" y="4777"/>
                    <a:pt x="1093" y="4572"/>
                    <a:pt x="1093" y="4422"/>
                  </a:cubicBezTo>
                  <a:cubicBezTo>
                    <a:pt x="1093" y="4313"/>
                    <a:pt x="984" y="4163"/>
                    <a:pt x="929" y="4081"/>
                  </a:cubicBezTo>
                  <a:cubicBezTo>
                    <a:pt x="888" y="3971"/>
                    <a:pt x="820" y="3862"/>
                    <a:pt x="779" y="3753"/>
                  </a:cubicBezTo>
                  <a:cubicBezTo>
                    <a:pt x="588" y="3275"/>
                    <a:pt x="793" y="2770"/>
                    <a:pt x="1298" y="2579"/>
                  </a:cubicBezTo>
                  <a:cubicBezTo>
                    <a:pt x="1415" y="2532"/>
                    <a:pt x="1548" y="2524"/>
                    <a:pt x="1684" y="2524"/>
                  </a:cubicBezTo>
                  <a:cubicBezTo>
                    <a:pt x="1758" y="2524"/>
                    <a:pt x="1832" y="2527"/>
                    <a:pt x="1905" y="2527"/>
                  </a:cubicBezTo>
                  <a:cubicBezTo>
                    <a:pt x="2091" y="2527"/>
                    <a:pt x="2268" y="2511"/>
                    <a:pt x="2403" y="2402"/>
                  </a:cubicBezTo>
                  <a:cubicBezTo>
                    <a:pt x="2608" y="2252"/>
                    <a:pt x="2744" y="2020"/>
                    <a:pt x="2881" y="1788"/>
                  </a:cubicBezTo>
                  <a:cubicBezTo>
                    <a:pt x="3151" y="1383"/>
                    <a:pt x="3474" y="832"/>
                    <a:pt x="4021" y="832"/>
                  </a:cubicBezTo>
                  <a:cubicBezTo>
                    <a:pt x="4028" y="832"/>
                    <a:pt x="4034" y="832"/>
                    <a:pt x="4041" y="832"/>
                  </a:cubicBezTo>
                  <a:cubicBezTo>
                    <a:pt x="4382" y="859"/>
                    <a:pt x="4655" y="1064"/>
                    <a:pt x="4887" y="1283"/>
                  </a:cubicBezTo>
                  <a:cubicBezTo>
                    <a:pt x="4996" y="1378"/>
                    <a:pt x="5119" y="1501"/>
                    <a:pt x="5256" y="1542"/>
                  </a:cubicBezTo>
                  <a:cubicBezTo>
                    <a:pt x="5268" y="1543"/>
                    <a:pt x="5280" y="1544"/>
                    <a:pt x="5293" y="1544"/>
                  </a:cubicBezTo>
                  <a:cubicBezTo>
                    <a:pt x="5400" y="1544"/>
                    <a:pt x="5541" y="1498"/>
                    <a:pt x="5638" y="1474"/>
                  </a:cubicBezTo>
                  <a:cubicBezTo>
                    <a:pt x="5812" y="1437"/>
                    <a:pt x="6005" y="1390"/>
                    <a:pt x="6189" y="1390"/>
                  </a:cubicBezTo>
                  <a:cubicBezTo>
                    <a:pt x="6351" y="1390"/>
                    <a:pt x="6506" y="1427"/>
                    <a:pt x="6634" y="1542"/>
                  </a:cubicBezTo>
                  <a:cubicBezTo>
                    <a:pt x="6866" y="1760"/>
                    <a:pt x="6894" y="2115"/>
                    <a:pt x="6921" y="2429"/>
                  </a:cubicBezTo>
                  <a:cubicBezTo>
                    <a:pt x="6975" y="2839"/>
                    <a:pt x="7194" y="2975"/>
                    <a:pt x="7590" y="3071"/>
                  </a:cubicBezTo>
                  <a:cubicBezTo>
                    <a:pt x="7931" y="3152"/>
                    <a:pt x="8286" y="3289"/>
                    <a:pt x="8395" y="3671"/>
                  </a:cubicBezTo>
                  <a:cubicBezTo>
                    <a:pt x="8463" y="3903"/>
                    <a:pt x="8409" y="4163"/>
                    <a:pt x="8340" y="4395"/>
                  </a:cubicBezTo>
                  <a:cubicBezTo>
                    <a:pt x="8286" y="4572"/>
                    <a:pt x="8231" y="4763"/>
                    <a:pt x="8327" y="4940"/>
                  </a:cubicBezTo>
                  <a:cubicBezTo>
                    <a:pt x="8463" y="5227"/>
                    <a:pt x="8709" y="5486"/>
                    <a:pt x="8641" y="5841"/>
                  </a:cubicBezTo>
                  <a:cubicBezTo>
                    <a:pt x="8600" y="6114"/>
                    <a:pt x="8368" y="6251"/>
                    <a:pt x="8204" y="6455"/>
                  </a:cubicBezTo>
                  <a:cubicBezTo>
                    <a:pt x="7999" y="6728"/>
                    <a:pt x="8231" y="7097"/>
                    <a:pt x="8149" y="7425"/>
                  </a:cubicBezTo>
                  <a:cubicBezTo>
                    <a:pt x="8095" y="7629"/>
                    <a:pt x="7958" y="7779"/>
                    <a:pt x="7849" y="7943"/>
                  </a:cubicBezTo>
                  <a:cubicBezTo>
                    <a:pt x="7931" y="7984"/>
                    <a:pt x="8013" y="8039"/>
                    <a:pt x="8095" y="8080"/>
                  </a:cubicBezTo>
                  <a:cubicBezTo>
                    <a:pt x="8143" y="8091"/>
                    <a:pt x="8193" y="8097"/>
                    <a:pt x="8242" y="8097"/>
                  </a:cubicBezTo>
                  <a:cubicBezTo>
                    <a:pt x="8374" y="8097"/>
                    <a:pt x="8499" y="8053"/>
                    <a:pt x="8559" y="7943"/>
                  </a:cubicBezTo>
                  <a:cubicBezTo>
                    <a:pt x="8709" y="7643"/>
                    <a:pt x="8299" y="7274"/>
                    <a:pt x="8463" y="6988"/>
                  </a:cubicBezTo>
                  <a:cubicBezTo>
                    <a:pt x="8572" y="6742"/>
                    <a:pt x="8968" y="6797"/>
                    <a:pt x="9159" y="6606"/>
                  </a:cubicBezTo>
                  <a:cubicBezTo>
                    <a:pt x="9350" y="6415"/>
                    <a:pt x="9241" y="6073"/>
                    <a:pt x="9091" y="5855"/>
                  </a:cubicBezTo>
                  <a:cubicBezTo>
                    <a:pt x="8914" y="5664"/>
                    <a:pt x="8695" y="5459"/>
                    <a:pt x="8668" y="5186"/>
                  </a:cubicBezTo>
                  <a:cubicBezTo>
                    <a:pt x="8613" y="4681"/>
                    <a:pt x="9282" y="4299"/>
                    <a:pt x="9255" y="3794"/>
                  </a:cubicBezTo>
                  <a:cubicBezTo>
                    <a:pt x="9241" y="3344"/>
                    <a:pt x="8763" y="3112"/>
                    <a:pt x="8368" y="2934"/>
                  </a:cubicBezTo>
                  <a:cubicBezTo>
                    <a:pt x="7958" y="2784"/>
                    <a:pt x="7508" y="2511"/>
                    <a:pt x="7508" y="2088"/>
                  </a:cubicBezTo>
                  <a:cubicBezTo>
                    <a:pt x="7508" y="1815"/>
                    <a:pt x="7712" y="1542"/>
                    <a:pt x="7658" y="1269"/>
                  </a:cubicBezTo>
                  <a:cubicBezTo>
                    <a:pt x="7596" y="951"/>
                    <a:pt x="7249" y="818"/>
                    <a:pt x="6895" y="818"/>
                  </a:cubicBezTo>
                  <a:cubicBezTo>
                    <a:pt x="6778" y="818"/>
                    <a:pt x="6661" y="832"/>
                    <a:pt x="6552" y="859"/>
                  </a:cubicBezTo>
                  <a:cubicBezTo>
                    <a:pt x="6303" y="914"/>
                    <a:pt x="6031" y="991"/>
                    <a:pt x="5783" y="991"/>
                  </a:cubicBezTo>
                  <a:cubicBezTo>
                    <a:pt x="5597" y="991"/>
                    <a:pt x="5424" y="947"/>
                    <a:pt x="5283" y="819"/>
                  </a:cubicBezTo>
                  <a:cubicBezTo>
                    <a:pt x="5119" y="668"/>
                    <a:pt x="5051" y="450"/>
                    <a:pt x="4914" y="273"/>
                  </a:cubicBezTo>
                  <a:cubicBezTo>
                    <a:pt x="4745" y="87"/>
                    <a:pt x="4498" y="0"/>
                    <a:pt x="4243" y="0"/>
                  </a:cubicBezTo>
                  <a:close/>
                </a:path>
              </a:pathLst>
            </a:custGeom>
            <a:solidFill>
              <a:srgbClr val="667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2;p43">
              <a:extLst>
                <a:ext uri="{FF2B5EF4-FFF2-40B4-BE49-F238E27FC236}">
                  <a16:creationId xmlns:a16="http://schemas.microsoft.com/office/drawing/2014/main" id="{EE1A992D-F7F7-B84C-8DD1-1CC8BB11D50F}"/>
                </a:ext>
              </a:extLst>
            </p:cNvPr>
            <p:cNvSpPr/>
            <p:nvPr/>
          </p:nvSpPr>
          <p:spPr>
            <a:xfrm flipH="1">
              <a:off x="7738272" y="2013860"/>
              <a:ext cx="445148" cy="422669"/>
            </a:xfrm>
            <a:custGeom>
              <a:avLst/>
              <a:gdLst/>
              <a:ahLst/>
              <a:cxnLst/>
              <a:rect l="l" t="t" r="r" b="b"/>
              <a:pathLst>
                <a:path w="13172" h="10972" extrusionOk="0">
                  <a:moveTo>
                    <a:pt x="0" y="1"/>
                  </a:moveTo>
                  <a:cubicBezTo>
                    <a:pt x="28" y="69"/>
                    <a:pt x="82" y="110"/>
                    <a:pt x="123" y="178"/>
                  </a:cubicBezTo>
                  <a:cubicBezTo>
                    <a:pt x="901" y="1311"/>
                    <a:pt x="1925" y="2198"/>
                    <a:pt x="2948" y="3071"/>
                  </a:cubicBezTo>
                  <a:cubicBezTo>
                    <a:pt x="5610" y="5351"/>
                    <a:pt x="8271" y="7644"/>
                    <a:pt x="10933" y="9937"/>
                  </a:cubicBezTo>
                  <a:cubicBezTo>
                    <a:pt x="11411" y="10346"/>
                    <a:pt x="11902" y="10783"/>
                    <a:pt x="12503" y="10920"/>
                  </a:cubicBezTo>
                  <a:cubicBezTo>
                    <a:pt x="12660" y="10949"/>
                    <a:pt x="12824" y="10971"/>
                    <a:pt x="12986" y="10971"/>
                  </a:cubicBezTo>
                  <a:cubicBezTo>
                    <a:pt x="13048" y="10971"/>
                    <a:pt x="13110" y="10968"/>
                    <a:pt x="13171" y="10960"/>
                  </a:cubicBezTo>
                  <a:lnTo>
                    <a:pt x="13171" y="3795"/>
                  </a:lnTo>
                  <a:cubicBezTo>
                    <a:pt x="11670" y="2607"/>
                    <a:pt x="10046" y="1338"/>
                    <a:pt x="8531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3;p43">
              <a:extLst>
                <a:ext uri="{FF2B5EF4-FFF2-40B4-BE49-F238E27FC236}">
                  <a16:creationId xmlns:a16="http://schemas.microsoft.com/office/drawing/2014/main" id="{740EBBE2-4F02-8B4A-8BC8-5C79DB838CDF}"/>
                </a:ext>
              </a:extLst>
            </p:cNvPr>
            <p:cNvSpPr/>
            <p:nvPr/>
          </p:nvSpPr>
          <p:spPr>
            <a:xfrm flipH="1">
              <a:off x="7932354" y="1787540"/>
              <a:ext cx="678843" cy="1136221"/>
            </a:xfrm>
            <a:custGeom>
              <a:avLst/>
              <a:gdLst/>
              <a:ahLst/>
              <a:cxnLst/>
              <a:rect l="l" t="t" r="r" b="b"/>
              <a:pathLst>
                <a:path w="17622" h="29495" extrusionOk="0">
                  <a:moveTo>
                    <a:pt x="9025" y="0"/>
                  </a:moveTo>
                  <a:cubicBezTo>
                    <a:pt x="8669" y="0"/>
                    <a:pt x="8313" y="12"/>
                    <a:pt x="7958" y="34"/>
                  </a:cubicBezTo>
                  <a:cubicBezTo>
                    <a:pt x="5938" y="157"/>
                    <a:pt x="3959" y="607"/>
                    <a:pt x="2034" y="1249"/>
                  </a:cubicBezTo>
                  <a:cubicBezTo>
                    <a:pt x="765" y="1658"/>
                    <a:pt x="1" y="2914"/>
                    <a:pt x="205" y="4238"/>
                  </a:cubicBezTo>
                  <a:cubicBezTo>
                    <a:pt x="1407" y="11717"/>
                    <a:pt x="1884" y="19415"/>
                    <a:pt x="1584" y="26977"/>
                  </a:cubicBezTo>
                  <a:cubicBezTo>
                    <a:pt x="1570" y="27468"/>
                    <a:pt x="1516" y="28164"/>
                    <a:pt x="1993" y="28328"/>
                  </a:cubicBezTo>
                  <a:cubicBezTo>
                    <a:pt x="4463" y="29091"/>
                    <a:pt x="7533" y="29494"/>
                    <a:pt x="10477" y="29494"/>
                  </a:cubicBezTo>
                  <a:cubicBezTo>
                    <a:pt x="12691" y="29494"/>
                    <a:pt x="14834" y="29266"/>
                    <a:pt x="16598" y="28792"/>
                  </a:cubicBezTo>
                  <a:cubicBezTo>
                    <a:pt x="17621" y="28519"/>
                    <a:pt x="16830" y="27591"/>
                    <a:pt x="16830" y="26526"/>
                  </a:cubicBezTo>
                  <a:cubicBezTo>
                    <a:pt x="16830" y="18978"/>
                    <a:pt x="16488" y="10816"/>
                    <a:pt x="16093" y="3337"/>
                  </a:cubicBezTo>
                  <a:cubicBezTo>
                    <a:pt x="16038" y="2313"/>
                    <a:pt x="15397" y="1412"/>
                    <a:pt x="14441" y="1017"/>
                  </a:cubicBezTo>
                  <a:cubicBezTo>
                    <a:pt x="12736" y="307"/>
                    <a:pt x="10877" y="0"/>
                    <a:pt x="9025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4;p43">
              <a:extLst>
                <a:ext uri="{FF2B5EF4-FFF2-40B4-BE49-F238E27FC236}">
                  <a16:creationId xmlns:a16="http://schemas.microsoft.com/office/drawing/2014/main" id="{5FCE005D-7AF6-4742-8836-C29DCD13C921}"/>
                </a:ext>
              </a:extLst>
            </p:cNvPr>
            <p:cNvSpPr/>
            <p:nvPr/>
          </p:nvSpPr>
          <p:spPr>
            <a:xfrm flipH="1">
              <a:off x="7954427" y="2014402"/>
              <a:ext cx="639936" cy="846532"/>
            </a:xfrm>
            <a:custGeom>
              <a:avLst/>
              <a:gdLst/>
              <a:ahLst/>
              <a:cxnLst/>
              <a:rect l="l" t="t" r="r" b="b"/>
              <a:pathLst>
                <a:path w="16612" h="21975" extrusionOk="0">
                  <a:moveTo>
                    <a:pt x="0" y="0"/>
                  </a:moveTo>
                  <a:cubicBezTo>
                    <a:pt x="1010" y="6961"/>
                    <a:pt x="1406" y="14086"/>
                    <a:pt x="1133" y="21088"/>
                  </a:cubicBezTo>
                  <a:cubicBezTo>
                    <a:pt x="1120" y="21361"/>
                    <a:pt x="1092" y="21702"/>
                    <a:pt x="1161" y="21975"/>
                  </a:cubicBezTo>
                  <a:lnTo>
                    <a:pt x="16611" y="21975"/>
                  </a:lnTo>
                  <a:cubicBezTo>
                    <a:pt x="16543" y="21579"/>
                    <a:pt x="16365" y="21115"/>
                    <a:pt x="16365" y="20637"/>
                  </a:cubicBezTo>
                  <a:cubicBezTo>
                    <a:pt x="16393" y="13936"/>
                    <a:pt x="16120" y="6756"/>
                    <a:pt x="15778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5;p43">
              <a:extLst>
                <a:ext uri="{FF2B5EF4-FFF2-40B4-BE49-F238E27FC236}">
                  <a16:creationId xmlns:a16="http://schemas.microsoft.com/office/drawing/2014/main" id="{493B28AB-85AB-9E46-8C16-E1491051E343}"/>
                </a:ext>
              </a:extLst>
            </p:cNvPr>
            <p:cNvSpPr/>
            <p:nvPr/>
          </p:nvSpPr>
          <p:spPr>
            <a:xfrm flipH="1">
              <a:off x="8086096" y="2597139"/>
              <a:ext cx="419780" cy="255173"/>
            </a:xfrm>
            <a:custGeom>
              <a:avLst/>
              <a:gdLst/>
              <a:ahLst/>
              <a:cxnLst/>
              <a:rect l="l" t="t" r="r" b="b"/>
              <a:pathLst>
                <a:path w="10897" h="6624" extrusionOk="0">
                  <a:moveTo>
                    <a:pt x="142" y="0"/>
                  </a:moveTo>
                  <a:cubicBezTo>
                    <a:pt x="76" y="0"/>
                    <a:pt x="0" y="67"/>
                    <a:pt x="37" y="160"/>
                  </a:cubicBezTo>
                  <a:cubicBezTo>
                    <a:pt x="679" y="1688"/>
                    <a:pt x="1689" y="3081"/>
                    <a:pt x="2972" y="4145"/>
                  </a:cubicBezTo>
                  <a:cubicBezTo>
                    <a:pt x="4309" y="5292"/>
                    <a:pt x="5947" y="6083"/>
                    <a:pt x="7694" y="6425"/>
                  </a:cubicBezTo>
                  <a:cubicBezTo>
                    <a:pt x="8362" y="6560"/>
                    <a:pt x="9036" y="6624"/>
                    <a:pt x="9713" y="6624"/>
                  </a:cubicBezTo>
                  <a:cubicBezTo>
                    <a:pt x="10059" y="6624"/>
                    <a:pt x="10405" y="6607"/>
                    <a:pt x="10752" y="6575"/>
                  </a:cubicBezTo>
                  <a:cubicBezTo>
                    <a:pt x="10897" y="6562"/>
                    <a:pt x="10851" y="6369"/>
                    <a:pt x="10724" y="6369"/>
                  </a:cubicBezTo>
                  <a:cubicBezTo>
                    <a:pt x="10719" y="6369"/>
                    <a:pt x="10715" y="6370"/>
                    <a:pt x="10711" y="6370"/>
                  </a:cubicBezTo>
                  <a:cubicBezTo>
                    <a:pt x="10394" y="6399"/>
                    <a:pt x="10077" y="6413"/>
                    <a:pt x="9759" y="6413"/>
                  </a:cubicBezTo>
                  <a:cubicBezTo>
                    <a:pt x="8282" y="6413"/>
                    <a:pt x="6804" y="6101"/>
                    <a:pt x="5456" y="5483"/>
                  </a:cubicBezTo>
                  <a:cubicBezTo>
                    <a:pt x="3941" y="4800"/>
                    <a:pt x="2631" y="3722"/>
                    <a:pt x="1607" y="2426"/>
                  </a:cubicBezTo>
                  <a:cubicBezTo>
                    <a:pt x="1034" y="1716"/>
                    <a:pt x="583" y="910"/>
                    <a:pt x="215" y="51"/>
                  </a:cubicBezTo>
                  <a:cubicBezTo>
                    <a:pt x="202" y="15"/>
                    <a:pt x="173" y="0"/>
                    <a:pt x="1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6;p43">
              <a:extLst>
                <a:ext uri="{FF2B5EF4-FFF2-40B4-BE49-F238E27FC236}">
                  <a16:creationId xmlns:a16="http://schemas.microsoft.com/office/drawing/2014/main" id="{E381E648-0D15-6249-A722-C179925A07F4}"/>
                </a:ext>
              </a:extLst>
            </p:cNvPr>
            <p:cNvSpPr/>
            <p:nvPr/>
          </p:nvSpPr>
          <p:spPr>
            <a:xfrm flipH="1">
              <a:off x="8214798" y="1833074"/>
              <a:ext cx="173197" cy="53508"/>
            </a:xfrm>
            <a:custGeom>
              <a:avLst/>
              <a:gdLst/>
              <a:ahLst/>
              <a:cxnLst/>
              <a:rect l="l" t="t" r="r" b="b"/>
              <a:pathLst>
                <a:path w="4496" h="1389" extrusionOk="0">
                  <a:moveTo>
                    <a:pt x="159" y="0"/>
                  </a:moveTo>
                  <a:cubicBezTo>
                    <a:pt x="77" y="0"/>
                    <a:pt x="1" y="98"/>
                    <a:pt x="76" y="162"/>
                  </a:cubicBezTo>
                  <a:cubicBezTo>
                    <a:pt x="916" y="952"/>
                    <a:pt x="2057" y="1389"/>
                    <a:pt x="3198" y="1389"/>
                  </a:cubicBezTo>
                  <a:cubicBezTo>
                    <a:pt x="3594" y="1389"/>
                    <a:pt x="3991" y="1336"/>
                    <a:pt x="4375" y="1227"/>
                  </a:cubicBezTo>
                  <a:cubicBezTo>
                    <a:pt x="4496" y="1178"/>
                    <a:pt x="4488" y="1013"/>
                    <a:pt x="4391" y="1013"/>
                  </a:cubicBezTo>
                  <a:cubicBezTo>
                    <a:pt x="4378" y="1013"/>
                    <a:pt x="4364" y="1016"/>
                    <a:pt x="4348" y="1022"/>
                  </a:cubicBezTo>
                  <a:cubicBezTo>
                    <a:pt x="3975" y="1129"/>
                    <a:pt x="3590" y="1181"/>
                    <a:pt x="3204" y="1181"/>
                  </a:cubicBezTo>
                  <a:cubicBezTo>
                    <a:pt x="2119" y="1181"/>
                    <a:pt x="1031" y="771"/>
                    <a:pt x="226" y="26"/>
                  </a:cubicBezTo>
                  <a:cubicBezTo>
                    <a:pt x="205" y="8"/>
                    <a:pt x="182" y="0"/>
                    <a:pt x="15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7;p43">
              <a:extLst>
                <a:ext uri="{FF2B5EF4-FFF2-40B4-BE49-F238E27FC236}">
                  <a16:creationId xmlns:a16="http://schemas.microsoft.com/office/drawing/2014/main" id="{FF2BDA12-2D3C-954E-B5FF-3DA6528A5C52}"/>
                </a:ext>
              </a:extLst>
            </p:cNvPr>
            <p:cNvSpPr/>
            <p:nvPr/>
          </p:nvSpPr>
          <p:spPr>
            <a:xfrm flipH="1">
              <a:off x="8213642" y="1604286"/>
              <a:ext cx="149891" cy="254403"/>
            </a:xfrm>
            <a:custGeom>
              <a:avLst/>
              <a:gdLst/>
              <a:ahLst/>
              <a:cxnLst/>
              <a:rect l="l" t="t" r="r" b="b"/>
              <a:pathLst>
                <a:path w="3891" h="660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301" y="1679"/>
                    <a:pt x="246" y="3371"/>
                    <a:pt x="41" y="5050"/>
                  </a:cubicBezTo>
                  <a:cubicBezTo>
                    <a:pt x="0" y="5391"/>
                    <a:pt x="137" y="5733"/>
                    <a:pt x="410" y="5924"/>
                  </a:cubicBezTo>
                  <a:cubicBezTo>
                    <a:pt x="1042" y="6367"/>
                    <a:pt x="1809" y="6603"/>
                    <a:pt x="2572" y="6603"/>
                  </a:cubicBezTo>
                  <a:cubicBezTo>
                    <a:pt x="2748" y="6603"/>
                    <a:pt x="2924" y="6591"/>
                    <a:pt x="3099" y="6565"/>
                  </a:cubicBezTo>
                  <a:cubicBezTo>
                    <a:pt x="3576" y="6497"/>
                    <a:pt x="3890" y="6047"/>
                    <a:pt x="3863" y="5596"/>
                  </a:cubicBezTo>
                  <a:cubicBezTo>
                    <a:pt x="3781" y="4504"/>
                    <a:pt x="3740" y="3481"/>
                    <a:pt x="3781" y="2348"/>
                  </a:cubicBezTo>
                  <a:cubicBezTo>
                    <a:pt x="2853" y="1160"/>
                    <a:pt x="1570" y="437"/>
                    <a:pt x="16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8;p43">
              <a:extLst>
                <a:ext uri="{FF2B5EF4-FFF2-40B4-BE49-F238E27FC236}">
                  <a16:creationId xmlns:a16="http://schemas.microsoft.com/office/drawing/2014/main" id="{46333B5E-64BD-4447-AB2F-4A79EB07CD23}"/>
                </a:ext>
              </a:extLst>
            </p:cNvPr>
            <p:cNvSpPr/>
            <p:nvPr/>
          </p:nvSpPr>
          <p:spPr>
            <a:xfrm flipH="1">
              <a:off x="8214181" y="1604286"/>
              <a:ext cx="143034" cy="242923"/>
            </a:xfrm>
            <a:custGeom>
              <a:avLst/>
              <a:gdLst/>
              <a:ahLst/>
              <a:cxnLst/>
              <a:rect l="l" t="t" r="r" b="b"/>
              <a:pathLst>
                <a:path w="3713" h="6306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710"/>
                    <a:pt x="82" y="1433"/>
                    <a:pt x="68" y="2143"/>
                  </a:cubicBezTo>
                  <a:cubicBezTo>
                    <a:pt x="710" y="3904"/>
                    <a:pt x="1870" y="5582"/>
                    <a:pt x="3426" y="6306"/>
                  </a:cubicBezTo>
                  <a:cubicBezTo>
                    <a:pt x="3617" y="6115"/>
                    <a:pt x="3713" y="5869"/>
                    <a:pt x="3699" y="5582"/>
                  </a:cubicBezTo>
                  <a:cubicBezTo>
                    <a:pt x="3617" y="4491"/>
                    <a:pt x="3590" y="3467"/>
                    <a:pt x="3617" y="2334"/>
                  </a:cubicBezTo>
                  <a:cubicBezTo>
                    <a:pt x="2689" y="1174"/>
                    <a:pt x="1406" y="464"/>
                    <a:pt x="0" y="0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9;p43">
              <a:extLst>
                <a:ext uri="{FF2B5EF4-FFF2-40B4-BE49-F238E27FC236}">
                  <a16:creationId xmlns:a16="http://schemas.microsoft.com/office/drawing/2014/main" id="{3272CEEF-9B13-4D45-809B-55DE66ABE1C5}"/>
                </a:ext>
              </a:extLst>
            </p:cNvPr>
            <p:cNvSpPr/>
            <p:nvPr/>
          </p:nvSpPr>
          <p:spPr>
            <a:xfrm flipH="1">
              <a:off x="8116566" y="1436788"/>
              <a:ext cx="288495" cy="314344"/>
            </a:xfrm>
            <a:custGeom>
              <a:avLst/>
              <a:gdLst/>
              <a:ahLst/>
              <a:cxnLst/>
              <a:rect l="l" t="t" r="r" b="b"/>
              <a:pathLst>
                <a:path w="7489" h="8160" extrusionOk="0">
                  <a:moveTo>
                    <a:pt x="4582" y="0"/>
                  </a:moveTo>
                  <a:cubicBezTo>
                    <a:pt x="3857" y="0"/>
                    <a:pt x="3129" y="113"/>
                    <a:pt x="2484" y="335"/>
                  </a:cubicBezTo>
                  <a:cubicBezTo>
                    <a:pt x="2225" y="417"/>
                    <a:pt x="2034" y="622"/>
                    <a:pt x="1938" y="881"/>
                  </a:cubicBezTo>
                  <a:cubicBezTo>
                    <a:pt x="1624" y="1687"/>
                    <a:pt x="1351" y="2492"/>
                    <a:pt x="1365" y="3338"/>
                  </a:cubicBezTo>
                  <a:cubicBezTo>
                    <a:pt x="1248" y="3098"/>
                    <a:pt x="1049" y="2991"/>
                    <a:pt x="842" y="2991"/>
                  </a:cubicBezTo>
                  <a:cubicBezTo>
                    <a:pt x="613" y="2991"/>
                    <a:pt x="375" y="3122"/>
                    <a:pt x="232" y="3352"/>
                  </a:cubicBezTo>
                  <a:cubicBezTo>
                    <a:pt x="0" y="3720"/>
                    <a:pt x="232" y="4212"/>
                    <a:pt x="437" y="4539"/>
                  </a:cubicBezTo>
                  <a:cubicBezTo>
                    <a:pt x="560" y="4689"/>
                    <a:pt x="805" y="4921"/>
                    <a:pt x="1010" y="4935"/>
                  </a:cubicBezTo>
                  <a:cubicBezTo>
                    <a:pt x="1215" y="4935"/>
                    <a:pt x="1406" y="4839"/>
                    <a:pt x="1406" y="4812"/>
                  </a:cubicBezTo>
                  <a:cubicBezTo>
                    <a:pt x="1884" y="6518"/>
                    <a:pt x="3480" y="7897"/>
                    <a:pt x="5241" y="8156"/>
                  </a:cubicBezTo>
                  <a:cubicBezTo>
                    <a:pt x="5263" y="8159"/>
                    <a:pt x="5284" y="8160"/>
                    <a:pt x="5306" y="8160"/>
                  </a:cubicBezTo>
                  <a:cubicBezTo>
                    <a:pt x="6556" y="8160"/>
                    <a:pt x="7488" y="3913"/>
                    <a:pt x="7193" y="1605"/>
                  </a:cubicBezTo>
                  <a:cubicBezTo>
                    <a:pt x="7152" y="1373"/>
                    <a:pt x="7084" y="1059"/>
                    <a:pt x="7002" y="799"/>
                  </a:cubicBezTo>
                  <a:cubicBezTo>
                    <a:pt x="6920" y="554"/>
                    <a:pt x="6729" y="376"/>
                    <a:pt x="6483" y="281"/>
                  </a:cubicBezTo>
                  <a:cubicBezTo>
                    <a:pt x="5893" y="93"/>
                    <a:pt x="5239" y="0"/>
                    <a:pt x="458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0;p43">
              <a:extLst>
                <a:ext uri="{FF2B5EF4-FFF2-40B4-BE49-F238E27FC236}">
                  <a16:creationId xmlns:a16="http://schemas.microsoft.com/office/drawing/2014/main" id="{05F52A3E-3E5F-8146-851B-8024F2F4759B}"/>
                </a:ext>
              </a:extLst>
            </p:cNvPr>
            <p:cNvSpPr/>
            <p:nvPr/>
          </p:nvSpPr>
          <p:spPr>
            <a:xfrm flipH="1">
              <a:off x="8222078" y="1494380"/>
              <a:ext cx="78355" cy="28622"/>
            </a:xfrm>
            <a:custGeom>
              <a:avLst/>
              <a:gdLst/>
              <a:ahLst/>
              <a:cxnLst/>
              <a:rect l="l" t="t" r="r" b="b"/>
              <a:pathLst>
                <a:path w="2034" h="743" extrusionOk="0">
                  <a:moveTo>
                    <a:pt x="1344" y="1"/>
                  </a:moveTo>
                  <a:cubicBezTo>
                    <a:pt x="910" y="1"/>
                    <a:pt x="405" y="199"/>
                    <a:pt x="164" y="396"/>
                  </a:cubicBezTo>
                  <a:cubicBezTo>
                    <a:pt x="96" y="437"/>
                    <a:pt x="0" y="533"/>
                    <a:pt x="0" y="615"/>
                  </a:cubicBezTo>
                  <a:cubicBezTo>
                    <a:pt x="0" y="669"/>
                    <a:pt x="41" y="710"/>
                    <a:pt x="96" y="738"/>
                  </a:cubicBezTo>
                  <a:cubicBezTo>
                    <a:pt x="109" y="741"/>
                    <a:pt x="122" y="742"/>
                    <a:pt x="135" y="742"/>
                  </a:cubicBezTo>
                  <a:cubicBezTo>
                    <a:pt x="231" y="742"/>
                    <a:pt x="326" y="663"/>
                    <a:pt x="410" y="615"/>
                  </a:cubicBezTo>
                  <a:cubicBezTo>
                    <a:pt x="546" y="546"/>
                    <a:pt x="683" y="492"/>
                    <a:pt x="819" y="465"/>
                  </a:cubicBezTo>
                  <a:cubicBezTo>
                    <a:pt x="952" y="434"/>
                    <a:pt x="1093" y="418"/>
                    <a:pt x="1230" y="418"/>
                  </a:cubicBezTo>
                  <a:cubicBezTo>
                    <a:pt x="1275" y="418"/>
                    <a:pt x="1321" y="420"/>
                    <a:pt x="1365" y="424"/>
                  </a:cubicBezTo>
                  <a:cubicBezTo>
                    <a:pt x="1512" y="435"/>
                    <a:pt x="1649" y="502"/>
                    <a:pt x="1792" y="502"/>
                  </a:cubicBezTo>
                  <a:cubicBezTo>
                    <a:pt x="1822" y="502"/>
                    <a:pt x="1853" y="499"/>
                    <a:pt x="1884" y="492"/>
                  </a:cubicBezTo>
                  <a:cubicBezTo>
                    <a:pt x="2034" y="492"/>
                    <a:pt x="2034" y="328"/>
                    <a:pt x="1966" y="246"/>
                  </a:cubicBezTo>
                  <a:cubicBezTo>
                    <a:pt x="1829" y="69"/>
                    <a:pt x="1599" y="1"/>
                    <a:pt x="1344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1;p43">
              <a:extLst>
                <a:ext uri="{FF2B5EF4-FFF2-40B4-BE49-F238E27FC236}">
                  <a16:creationId xmlns:a16="http://schemas.microsoft.com/office/drawing/2014/main" id="{056055BA-F412-924E-9A73-9502BCAC674C}"/>
                </a:ext>
              </a:extLst>
            </p:cNvPr>
            <p:cNvSpPr/>
            <p:nvPr/>
          </p:nvSpPr>
          <p:spPr>
            <a:xfrm flipH="1">
              <a:off x="8245191" y="1531169"/>
              <a:ext cx="18452" cy="17913"/>
            </a:xfrm>
            <a:custGeom>
              <a:avLst/>
              <a:gdLst/>
              <a:ahLst/>
              <a:cxnLst/>
              <a:rect l="l" t="t" r="r" b="b"/>
              <a:pathLst>
                <a:path w="479" h="465" extrusionOk="0">
                  <a:moveTo>
                    <a:pt x="178" y="1"/>
                  </a:moveTo>
                  <a:lnTo>
                    <a:pt x="69" y="55"/>
                  </a:lnTo>
                  <a:cubicBezTo>
                    <a:pt x="55" y="69"/>
                    <a:pt x="55" y="83"/>
                    <a:pt x="41" y="96"/>
                  </a:cubicBezTo>
                  <a:cubicBezTo>
                    <a:pt x="28" y="137"/>
                    <a:pt x="1" y="165"/>
                    <a:pt x="1" y="219"/>
                  </a:cubicBezTo>
                  <a:lnTo>
                    <a:pt x="1" y="247"/>
                  </a:lnTo>
                  <a:cubicBezTo>
                    <a:pt x="1" y="274"/>
                    <a:pt x="1" y="315"/>
                    <a:pt x="28" y="328"/>
                  </a:cubicBezTo>
                  <a:cubicBezTo>
                    <a:pt x="41" y="356"/>
                    <a:pt x="41" y="383"/>
                    <a:pt x="69" y="397"/>
                  </a:cubicBezTo>
                  <a:cubicBezTo>
                    <a:pt x="96" y="410"/>
                    <a:pt x="123" y="424"/>
                    <a:pt x="137" y="438"/>
                  </a:cubicBezTo>
                  <a:cubicBezTo>
                    <a:pt x="178" y="465"/>
                    <a:pt x="192" y="465"/>
                    <a:pt x="233" y="465"/>
                  </a:cubicBezTo>
                  <a:lnTo>
                    <a:pt x="301" y="465"/>
                  </a:lnTo>
                  <a:lnTo>
                    <a:pt x="396" y="410"/>
                  </a:lnTo>
                  <a:cubicBezTo>
                    <a:pt x="410" y="397"/>
                    <a:pt x="410" y="383"/>
                    <a:pt x="437" y="356"/>
                  </a:cubicBezTo>
                  <a:cubicBezTo>
                    <a:pt x="451" y="328"/>
                    <a:pt x="465" y="288"/>
                    <a:pt x="465" y="247"/>
                  </a:cubicBezTo>
                  <a:lnTo>
                    <a:pt x="465" y="219"/>
                  </a:lnTo>
                  <a:cubicBezTo>
                    <a:pt x="478" y="192"/>
                    <a:pt x="465" y="151"/>
                    <a:pt x="451" y="137"/>
                  </a:cubicBezTo>
                  <a:cubicBezTo>
                    <a:pt x="437" y="96"/>
                    <a:pt x="437" y="83"/>
                    <a:pt x="396" y="69"/>
                  </a:cubicBezTo>
                  <a:cubicBezTo>
                    <a:pt x="383" y="55"/>
                    <a:pt x="342" y="42"/>
                    <a:pt x="328" y="15"/>
                  </a:cubicBezTo>
                  <a:cubicBezTo>
                    <a:pt x="301" y="1"/>
                    <a:pt x="274" y="1"/>
                    <a:pt x="24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2;p43">
              <a:extLst>
                <a:ext uri="{FF2B5EF4-FFF2-40B4-BE49-F238E27FC236}">
                  <a16:creationId xmlns:a16="http://schemas.microsoft.com/office/drawing/2014/main" id="{A70A0489-2650-A340-B1E5-528F0F8DEAD1}"/>
                </a:ext>
              </a:extLst>
            </p:cNvPr>
            <p:cNvSpPr/>
            <p:nvPr/>
          </p:nvSpPr>
          <p:spPr>
            <a:xfrm flipH="1">
              <a:off x="8147920" y="1536447"/>
              <a:ext cx="17412" cy="17913"/>
            </a:xfrm>
            <a:custGeom>
              <a:avLst/>
              <a:gdLst/>
              <a:ahLst/>
              <a:cxnLst/>
              <a:rect l="l" t="t" r="r" b="b"/>
              <a:pathLst>
                <a:path w="452" h="465" extrusionOk="0">
                  <a:moveTo>
                    <a:pt x="165" y="0"/>
                  </a:moveTo>
                  <a:lnTo>
                    <a:pt x="55" y="55"/>
                  </a:lnTo>
                  <a:cubicBezTo>
                    <a:pt x="42" y="69"/>
                    <a:pt x="42" y="82"/>
                    <a:pt x="28" y="96"/>
                  </a:cubicBezTo>
                  <a:cubicBezTo>
                    <a:pt x="15" y="137"/>
                    <a:pt x="1" y="164"/>
                    <a:pt x="1" y="219"/>
                  </a:cubicBezTo>
                  <a:lnTo>
                    <a:pt x="1" y="246"/>
                  </a:lnTo>
                  <a:cubicBezTo>
                    <a:pt x="1" y="273"/>
                    <a:pt x="1" y="301"/>
                    <a:pt x="15" y="328"/>
                  </a:cubicBezTo>
                  <a:cubicBezTo>
                    <a:pt x="28" y="355"/>
                    <a:pt x="28" y="369"/>
                    <a:pt x="69" y="396"/>
                  </a:cubicBezTo>
                  <a:cubicBezTo>
                    <a:pt x="83" y="410"/>
                    <a:pt x="110" y="424"/>
                    <a:pt x="137" y="437"/>
                  </a:cubicBezTo>
                  <a:cubicBezTo>
                    <a:pt x="165" y="464"/>
                    <a:pt x="178" y="464"/>
                    <a:pt x="219" y="464"/>
                  </a:cubicBezTo>
                  <a:lnTo>
                    <a:pt x="287" y="464"/>
                  </a:lnTo>
                  <a:lnTo>
                    <a:pt x="383" y="410"/>
                  </a:lnTo>
                  <a:cubicBezTo>
                    <a:pt x="410" y="396"/>
                    <a:pt x="410" y="369"/>
                    <a:pt x="424" y="355"/>
                  </a:cubicBezTo>
                  <a:cubicBezTo>
                    <a:pt x="438" y="328"/>
                    <a:pt x="451" y="287"/>
                    <a:pt x="451" y="246"/>
                  </a:cubicBezTo>
                  <a:lnTo>
                    <a:pt x="451" y="219"/>
                  </a:lnTo>
                  <a:cubicBezTo>
                    <a:pt x="451" y="191"/>
                    <a:pt x="438" y="178"/>
                    <a:pt x="438" y="137"/>
                  </a:cubicBezTo>
                  <a:cubicBezTo>
                    <a:pt x="424" y="96"/>
                    <a:pt x="424" y="82"/>
                    <a:pt x="383" y="69"/>
                  </a:cubicBezTo>
                  <a:cubicBezTo>
                    <a:pt x="369" y="55"/>
                    <a:pt x="328" y="28"/>
                    <a:pt x="315" y="14"/>
                  </a:cubicBezTo>
                  <a:cubicBezTo>
                    <a:pt x="287" y="0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3;p43">
              <a:extLst>
                <a:ext uri="{FF2B5EF4-FFF2-40B4-BE49-F238E27FC236}">
                  <a16:creationId xmlns:a16="http://schemas.microsoft.com/office/drawing/2014/main" id="{858B7D70-A463-264B-87E4-2AA68EE97DD5}"/>
                </a:ext>
              </a:extLst>
            </p:cNvPr>
            <p:cNvSpPr/>
            <p:nvPr/>
          </p:nvSpPr>
          <p:spPr>
            <a:xfrm flipH="1">
              <a:off x="8128505" y="1503240"/>
              <a:ext cx="46805" cy="22613"/>
            </a:xfrm>
            <a:custGeom>
              <a:avLst/>
              <a:gdLst/>
              <a:ahLst/>
              <a:cxnLst/>
              <a:rect l="l" t="t" r="r" b="b"/>
              <a:pathLst>
                <a:path w="1215" h="587" extrusionOk="0">
                  <a:moveTo>
                    <a:pt x="391" y="1"/>
                  </a:moveTo>
                  <a:cubicBezTo>
                    <a:pt x="309" y="1"/>
                    <a:pt x="226" y="11"/>
                    <a:pt x="137" y="30"/>
                  </a:cubicBezTo>
                  <a:cubicBezTo>
                    <a:pt x="55" y="43"/>
                    <a:pt x="1" y="125"/>
                    <a:pt x="14" y="221"/>
                  </a:cubicBezTo>
                  <a:cubicBezTo>
                    <a:pt x="28" y="357"/>
                    <a:pt x="151" y="371"/>
                    <a:pt x="274" y="371"/>
                  </a:cubicBezTo>
                  <a:cubicBezTo>
                    <a:pt x="424" y="371"/>
                    <a:pt x="560" y="385"/>
                    <a:pt x="697" y="453"/>
                  </a:cubicBezTo>
                  <a:cubicBezTo>
                    <a:pt x="748" y="479"/>
                    <a:pt x="969" y="586"/>
                    <a:pt x="1097" y="586"/>
                  </a:cubicBezTo>
                  <a:cubicBezTo>
                    <a:pt x="1171" y="586"/>
                    <a:pt x="1215" y="550"/>
                    <a:pt x="1174" y="439"/>
                  </a:cubicBezTo>
                  <a:cubicBezTo>
                    <a:pt x="1174" y="385"/>
                    <a:pt x="1161" y="371"/>
                    <a:pt x="1147" y="357"/>
                  </a:cubicBezTo>
                  <a:cubicBezTo>
                    <a:pt x="1051" y="180"/>
                    <a:pt x="847" y="98"/>
                    <a:pt x="683" y="43"/>
                  </a:cubicBezTo>
                  <a:cubicBezTo>
                    <a:pt x="581" y="14"/>
                    <a:pt x="486" y="1"/>
                    <a:pt x="3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4;p43">
              <a:extLst>
                <a:ext uri="{FF2B5EF4-FFF2-40B4-BE49-F238E27FC236}">
                  <a16:creationId xmlns:a16="http://schemas.microsoft.com/office/drawing/2014/main" id="{882887F9-A932-F54C-A863-AB5D98B7D183}"/>
                </a:ext>
              </a:extLst>
            </p:cNvPr>
            <p:cNvSpPr/>
            <p:nvPr/>
          </p:nvSpPr>
          <p:spPr>
            <a:xfrm flipH="1">
              <a:off x="8207361" y="1691541"/>
              <a:ext cx="42067" cy="13290"/>
            </a:xfrm>
            <a:custGeom>
              <a:avLst/>
              <a:gdLst/>
              <a:ahLst/>
              <a:cxnLst/>
              <a:rect l="l" t="t" r="r" b="b"/>
              <a:pathLst>
                <a:path w="1092" h="345" extrusionOk="0">
                  <a:moveTo>
                    <a:pt x="109" y="1"/>
                  </a:moveTo>
                  <a:cubicBezTo>
                    <a:pt x="27" y="1"/>
                    <a:pt x="0" y="83"/>
                    <a:pt x="41" y="151"/>
                  </a:cubicBezTo>
                  <a:cubicBezTo>
                    <a:pt x="96" y="219"/>
                    <a:pt x="177" y="246"/>
                    <a:pt x="273" y="274"/>
                  </a:cubicBezTo>
                  <a:cubicBezTo>
                    <a:pt x="341" y="287"/>
                    <a:pt x="423" y="328"/>
                    <a:pt x="491" y="328"/>
                  </a:cubicBezTo>
                  <a:cubicBezTo>
                    <a:pt x="573" y="342"/>
                    <a:pt x="642" y="342"/>
                    <a:pt x="723" y="342"/>
                  </a:cubicBezTo>
                  <a:cubicBezTo>
                    <a:pt x="762" y="342"/>
                    <a:pt x="800" y="344"/>
                    <a:pt x="836" y="344"/>
                  </a:cubicBezTo>
                  <a:cubicBezTo>
                    <a:pt x="891" y="344"/>
                    <a:pt x="942" y="339"/>
                    <a:pt x="983" y="315"/>
                  </a:cubicBezTo>
                  <a:cubicBezTo>
                    <a:pt x="1092" y="260"/>
                    <a:pt x="1065" y="124"/>
                    <a:pt x="969" y="110"/>
                  </a:cubicBezTo>
                  <a:cubicBezTo>
                    <a:pt x="946" y="101"/>
                    <a:pt x="922" y="98"/>
                    <a:pt x="897" y="98"/>
                  </a:cubicBezTo>
                  <a:cubicBezTo>
                    <a:pt x="848" y="98"/>
                    <a:pt x="796" y="110"/>
                    <a:pt x="751" y="110"/>
                  </a:cubicBezTo>
                  <a:cubicBezTo>
                    <a:pt x="682" y="110"/>
                    <a:pt x="614" y="110"/>
                    <a:pt x="546" y="83"/>
                  </a:cubicBezTo>
                  <a:cubicBezTo>
                    <a:pt x="478" y="69"/>
                    <a:pt x="410" y="69"/>
                    <a:pt x="341" y="55"/>
                  </a:cubicBezTo>
                  <a:cubicBezTo>
                    <a:pt x="273" y="28"/>
                    <a:pt x="205" y="1"/>
                    <a:pt x="109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5;p43">
              <a:extLst>
                <a:ext uri="{FF2B5EF4-FFF2-40B4-BE49-F238E27FC236}">
                  <a16:creationId xmlns:a16="http://schemas.microsoft.com/office/drawing/2014/main" id="{917D1958-7C4A-BC4D-89BA-9ACC67D8ED58}"/>
                </a:ext>
              </a:extLst>
            </p:cNvPr>
            <p:cNvSpPr/>
            <p:nvPr/>
          </p:nvSpPr>
          <p:spPr>
            <a:xfrm flipH="1">
              <a:off x="8354326" y="1565339"/>
              <a:ext cx="37097" cy="39486"/>
            </a:xfrm>
            <a:custGeom>
              <a:avLst/>
              <a:gdLst/>
              <a:ahLst/>
              <a:cxnLst/>
              <a:rect l="l" t="t" r="r" b="b"/>
              <a:pathLst>
                <a:path w="963" h="1025" extrusionOk="0">
                  <a:moveTo>
                    <a:pt x="337" y="1"/>
                  </a:moveTo>
                  <a:cubicBezTo>
                    <a:pt x="329" y="1"/>
                    <a:pt x="322" y="1"/>
                    <a:pt x="315" y="1"/>
                  </a:cubicBezTo>
                  <a:cubicBezTo>
                    <a:pt x="206" y="15"/>
                    <a:pt x="83" y="83"/>
                    <a:pt x="28" y="206"/>
                  </a:cubicBezTo>
                  <a:cubicBezTo>
                    <a:pt x="15" y="260"/>
                    <a:pt x="1" y="329"/>
                    <a:pt x="15" y="383"/>
                  </a:cubicBezTo>
                  <a:cubicBezTo>
                    <a:pt x="26" y="407"/>
                    <a:pt x="58" y="471"/>
                    <a:pt x="93" y="471"/>
                  </a:cubicBezTo>
                  <a:cubicBezTo>
                    <a:pt x="99" y="471"/>
                    <a:pt x="104" y="469"/>
                    <a:pt x="110" y="465"/>
                  </a:cubicBezTo>
                  <a:cubicBezTo>
                    <a:pt x="151" y="424"/>
                    <a:pt x="137" y="397"/>
                    <a:pt x="151" y="356"/>
                  </a:cubicBezTo>
                  <a:cubicBezTo>
                    <a:pt x="165" y="329"/>
                    <a:pt x="165" y="288"/>
                    <a:pt x="206" y="260"/>
                  </a:cubicBezTo>
                  <a:cubicBezTo>
                    <a:pt x="233" y="192"/>
                    <a:pt x="315" y="179"/>
                    <a:pt x="383" y="179"/>
                  </a:cubicBezTo>
                  <a:cubicBezTo>
                    <a:pt x="547" y="192"/>
                    <a:pt x="629" y="301"/>
                    <a:pt x="683" y="424"/>
                  </a:cubicBezTo>
                  <a:cubicBezTo>
                    <a:pt x="547" y="479"/>
                    <a:pt x="451" y="629"/>
                    <a:pt x="506" y="793"/>
                  </a:cubicBezTo>
                  <a:cubicBezTo>
                    <a:pt x="551" y="918"/>
                    <a:pt x="673" y="1024"/>
                    <a:pt x="815" y="1024"/>
                  </a:cubicBezTo>
                  <a:cubicBezTo>
                    <a:pt x="843" y="1024"/>
                    <a:pt x="872" y="1020"/>
                    <a:pt x="902" y="1011"/>
                  </a:cubicBezTo>
                  <a:cubicBezTo>
                    <a:pt x="962" y="999"/>
                    <a:pt x="937" y="868"/>
                    <a:pt x="863" y="868"/>
                  </a:cubicBezTo>
                  <a:cubicBezTo>
                    <a:pt x="854" y="868"/>
                    <a:pt x="844" y="870"/>
                    <a:pt x="833" y="875"/>
                  </a:cubicBezTo>
                  <a:cubicBezTo>
                    <a:pt x="823" y="877"/>
                    <a:pt x="811" y="878"/>
                    <a:pt x="799" y="878"/>
                  </a:cubicBezTo>
                  <a:cubicBezTo>
                    <a:pt x="733" y="878"/>
                    <a:pt x="654" y="846"/>
                    <a:pt x="642" y="765"/>
                  </a:cubicBezTo>
                  <a:cubicBezTo>
                    <a:pt x="642" y="724"/>
                    <a:pt x="656" y="684"/>
                    <a:pt x="683" y="643"/>
                  </a:cubicBezTo>
                  <a:cubicBezTo>
                    <a:pt x="711" y="615"/>
                    <a:pt x="752" y="602"/>
                    <a:pt x="779" y="602"/>
                  </a:cubicBezTo>
                  <a:cubicBezTo>
                    <a:pt x="833" y="602"/>
                    <a:pt x="888" y="547"/>
                    <a:pt x="861" y="479"/>
                  </a:cubicBezTo>
                  <a:cubicBezTo>
                    <a:pt x="794" y="240"/>
                    <a:pt x="599" y="1"/>
                    <a:pt x="337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6;p43">
              <a:extLst>
                <a:ext uri="{FF2B5EF4-FFF2-40B4-BE49-F238E27FC236}">
                  <a16:creationId xmlns:a16="http://schemas.microsoft.com/office/drawing/2014/main" id="{DD33B06A-91F2-A542-9958-40573BD2E3FE}"/>
                </a:ext>
              </a:extLst>
            </p:cNvPr>
            <p:cNvSpPr/>
            <p:nvPr/>
          </p:nvSpPr>
          <p:spPr>
            <a:xfrm flipH="1">
              <a:off x="8158437" y="1562527"/>
              <a:ext cx="52622" cy="83324"/>
            </a:xfrm>
            <a:custGeom>
              <a:avLst/>
              <a:gdLst/>
              <a:ahLst/>
              <a:cxnLst/>
              <a:rect l="l" t="t" r="r" b="b"/>
              <a:pathLst>
                <a:path w="1366" h="2163" extrusionOk="0">
                  <a:moveTo>
                    <a:pt x="506" y="1"/>
                  </a:moveTo>
                  <a:cubicBezTo>
                    <a:pt x="445" y="1"/>
                    <a:pt x="380" y="48"/>
                    <a:pt x="396" y="129"/>
                  </a:cubicBezTo>
                  <a:cubicBezTo>
                    <a:pt x="464" y="347"/>
                    <a:pt x="546" y="552"/>
                    <a:pt x="669" y="757"/>
                  </a:cubicBezTo>
                  <a:cubicBezTo>
                    <a:pt x="724" y="866"/>
                    <a:pt x="792" y="961"/>
                    <a:pt x="860" y="1057"/>
                  </a:cubicBezTo>
                  <a:cubicBezTo>
                    <a:pt x="929" y="1152"/>
                    <a:pt x="1010" y="1234"/>
                    <a:pt x="1065" y="1330"/>
                  </a:cubicBezTo>
                  <a:cubicBezTo>
                    <a:pt x="1120" y="1425"/>
                    <a:pt x="1161" y="1521"/>
                    <a:pt x="1120" y="1630"/>
                  </a:cubicBezTo>
                  <a:cubicBezTo>
                    <a:pt x="1065" y="1712"/>
                    <a:pt x="956" y="1767"/>
                    <a:pt x="874" y="1794"/>
                  </a:cubicBezTo>
                  <a:cubicBezTo>
                    <a:pt x="656" y="1903"/>
                    <a:pt x="396" y="1958"/>
                    <a:pt x="137" y="1958"/>
                  </a:cubicBezTo>
                  <a:cubicBezTo>
                    <a:pt x="0" y="1958"/>
                    <a:pt x="0" y="2162"/>
                    <a:pt x="123" y="2162"/>
                  </a:cubicBezTo>
                  <a:cubicBezTo>
                    <a:pt x="410" y="2162"/>
                    <a:pt x="683" y="2108"/>
                    <a:pt x="942" y="1985"/>
                  </a:cubicBezTo>
                  <a:cubicBezTo>
                    <a:pt x="1147" y="1889"/>
                    <a:pt x="1365" y="1726"/>
                    <a:pt x="1338" y="1480"/>
                  </a:cubicBezTo>
                  <a:cubicBezTo>
                    <a:pt x="1324" y="1221"/>
                    <a:pt x="1092" y="1029"/>
                    <a:pt x="956" y="825"/>
                  </a:cubicBezTo>
                  <a:cubicBezTo>
                    <a:pt x="806" y="593"/>
                    <a:pt x="683" y="347"/>
                    <a:pt x="601" y="74"/>
                  </a:cubicBezTo>
                  <a:cubicBezTo>
                    <a:pt x="590" y="24"/>
                    <a:pt x="549" y="1"/>
                    <a:pt x="506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7;p43">
              <a:extLst>
                <a:ext uri="{FF2B5EF4-FFF2-40B4-BE49-F238E27FC236}">
                  <a16:creationId xmlns:a16="http://schemas.microsoft.com/office/drawing/2014/main" id="{516D8412-22B6-FC44-BA65-66EA801C8561}"/>
                </a:ext>
              </a:extLst>
            </p:cNvPr>
            <p:cNvSpPr/>
            <p:nvPr/>
          </p:nvSpPr>
          <p:spPr>
            <a:xfrm flipH="1">
              <a:off x="8188755" y="1647432"/>
              <a:ext cx="72499" cy="28699"/>
            </a:xfrm>
            <a:custGeom>
              <a:avLst/>
              <a:gdLst/>
              <a:ahLst/>
              <a:cxnLst/>
              <a:rect l="l" t="t" r="r" b="b"/>
              <a:pathLst>
                <a:path w="1882" h="745" extrusionOk="0">
                  <a:moveTo>
                    <a:pt x="139" y="0"/>
                  </a:moveTo>
                  <a:cubicBezTo>
                    <a:pt x="67" y="0"/>
                    <a:pt x="1" y="96"/>
                    <a:pt x="61" y="177"/>
                  </a:cubicBezTo>
                  <a:cubicBezTo>
                    <a:pt x="372" y="540"/>
                    <a:pt x="841" y="745"/>
                    <a:pt x="1311" y="745"/>
                  </a:cubicBezTo>
                  <a:cubicBezTo>
                    <a:pt x="1460" y="745"/>
                    <a:pt x="1609" y="724"/>
                    <a:pt x="1754" y="682"/>
                  </a:cubicBezTo>
                  <a:cubicBezTo>
                    <a:pt x="1882" y="669"/>
                    <a:pt x="1842" y="488"/>
                    <a:pt x="1724" y="488"/>
                  </a:cubicBezTo>
                  <a:cubicBezTo>
                    <a:pt x="1716" y="488"/>
                    <a:pt x="1708" y="489"/>
                    <a:pt x="1699" y="491"/>
                  </a:cubicBezTo>
                  <a:cubicBezTo>
                    <a:pt x="1576" y="522"/>
                    <a:pt x="1450" y="538"/>
                    <a:pt x="1325" y="538"/>
                  </a:cubicBezTo>
                  <a:cubicBezTo>
                    <a:pt x="908" y="538"/>
                    <a:pt x="495" y="366"/>
                    <a:pt x="212" y="40"/>
                  </a:cubicBezTo>
                  <a:cubicBezTo>
                    <a:pt x="190" y="12"/>
                    <a:pt x="164" y="0"/>
                    <a:pt x="139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8;p43">
              <a:extLst>
                <a:ext uri="{FF2B5EF4-FFF2-40B4-BE49-F238E27FC236}">
                  <a16:creationId xmlns:a16="http://schemas.microsoft.com/office/drawing/2014/main" id="{D61ECB97-CEF1-874A-8E44-11E6253D1D40}"/>
                </a:ext>
              </a:extLst>
            </p:cNvPr>
            <p:cNvSpPr/>
            <p:nvPr/>
          </p:nvSpPr>
          <p:spPr>
            <a:xfrm flipH="1">
              <a:off x="8202084" y="1504357"/>
              <a:ext cx="91529" cy="90489"/>
            </a:xfrm>
            <a:custGeom>
              <a:avLst/>
              <a:gdLst/>
              <a:ahLst/>
              <a:cxnLst/>
              <a:rect l="l" t="t" r="r" b="b"/>
              <a:pathLst>
                <a:path w="2376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5" y="2198"/>
                    <a:pt x="151" y="1734"/>
                    <a:pt x="151" y="1175"/>
                  </a:cubicBezTo>
                  <a:cubicBezTo>
                    <a:pt x="151" y="615"/>
                    <a:pt x="615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16"/>
                    <a:pt x="533" y="2348"/>
                    <a:pt x="1174" y="2348"/>
                  </a:cubicBezTo>
                  <a:cubicBezTo>
                    <a:pt x="1829" y="2348"/>
                    <a:pt x="2375" y="1816"/>
                    <a:pt x="2348" y="1175"/>
                  </a:cubicBezTo>
                  <a:cubicBezTo>
                    <a:pt x="2348" y="533"/>
                    <a:pt x="1829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9;p43">
              <a:extLst>
                <a:ext uri="{FF2B5EF4-FFF2-40B4-BE49-F238E27FC236}">
                  <a16:creationId xmlns:a16="http://schemas.microsoft.com/office/drawing/2014/main" id="{8E184E8F-A6C1-3946-8908-FCE1455FAEDD}"/>
                </a:ext>
              </a:extLst>
            </p:cNvPr>
            <p:cNvSpPr/>
            <p:nvPr/>
          </p:nvSpPr>
          <p:spPr>
            <a:xfrm flipH="1">
              <a:off x="8093257" y="1504357"/>
              <a:ext cx="90451" cy="90489"/>
            </a:xfrm>
            <a:custGeom>
              <a:avLst/>
              <a:gdLst/>
              <a:ahLst/>
              <a:cxnLst/>
              <a:rect l="l" t="t" r="r" b="b"/>
              <a:pathLst>
                <a:path w="2348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4" y="2198"/>
                    <a:pt x="150" y="1734"/>
                    <a:pt x="150" y="1175"/>
                  </a:cubicBezTo>
                  <a:cubicBezTo>
                    <a:pt x="150" y="615"/>
                    <a:pt x="614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19" y="1"/>
                    <a:pt x="0" y="533"/>
                    <a:pt x="0" y="1175"/>
                  </a:cubicBezTo>
                  <a:cubicBezTo>
                    <a:pt x="0" y="1816"/>
                    <a:pt x="519" y="2348"/>
                    <a:pt x="1174" y="2348"/>
                  </a:cubicBezTo>
                  <a:cubicBezTo>
                    <a:pt x="1815" y="2348"/>
                    <a:pt x="2348" y="1816"/>
                    <a:pt x="2348" y="1175"/>
                  </a:cubicBezTo>
                  <a:cubicBezTo>
                    <a:pt x="2348" y="533"/>
                    <a:pt x="1815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0;p43">
              <a:extLst>
                <a:ext uri="{FF2B5EF4-FFF2-40B4-BE49-F238E27FC236}">
                  <a16:creationId xmlns:a16="http://schemas.microsoft.com/office/drawing/2014/main" id="{0270ADBD-AD63-F84E-A006-52337382AED4}"/>
                </a:ext>
              </a:extLst>
            </p:cNvPr>
            <p:cNvSpPr/>
            <p:nvPr/>
          </p:nvSpPr>
          <p:spPr>
            <a:xfrm flipH="1">
              <a:off x="8174732" y="1522694"/>
              <a:ext cx="35787" cy="11172"/>
            </a:xfrm>
            <a:custGeom>
              <a:avLst/>
              <a:gdLst/>
              <a:ahLst/>
              <a:cxnLst/>
              <a:rect l="l" t="t" r="r" b="b"/>
              <a:pathLst>
                <a:path w="929" h="290" extrusionOk="0">
                  <a:moveTo>
                    <a:pt x="508" y="1"/>
                  </a:moveTo>
                  <a:cubicBezTo>
                    <a:pt x="493" y="1"/>
                    <a:pt x="479" y="1"/>
                    <a:pt x="464" y="3"/>
                  </a:cubicBezTo>
                  <a:cubicBezTo>
                    <a:pt x="300" y="3"/>
                    <a:pt x="164" y="71"/>
                    <a:pt x="0" y="153"/>
                  </a:cubicBezTo>
                  <a:lnTo>
                    <a:pt x="68" y="289"/>
                  </a:lnTo>
                  <a:cubicBezTo>
                    <a:pt x="205" y="221"/>
                    <a:pt x="328" y="166"/>
                    <a:pt x="464" y="153"/>
                  </a:cubicBezTo>
                  <a:cubicBezTo>
                    <a:pt x="475" y="151"/>
                    <a:pt x="487" y="151"/>
                    <a:pt x="499" y="151"/>
                  </a:cubicBezTo>
                  <a:cubicBezTo>
                    <a:pt x="603" y="151"/>
                    <a:pt x="729" y="203"/>
                    <a:pt x="778" y="289"/>
                  </a:cubicBezTo>
                  <a:lnTo>
                    <a:pt x="928" y="235"/>
                  </a:lnTo>
                  <a:cubicBezTo>
                    <a:pt x="853" y="72"/>
                    <a:pt x="674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1;p43">
              <a:extLst>
                <a:ext uri="{FF2B5EF4-FFF2-40B4-BE49-F238E27FC236}">
                  <a16:creationId xmlns:a16="http://schemas.microsoft.com/office/drawing/2014/main" id="{F46D128D-8885-2749-A7EC-C6CC16EDDB04}"/>
                </a:ext>
              </a:extLst>
            </p:cNvPr>
            <p:cNvSpPr/>
            <p:nvPr/>
          </p:nvSpPr>
          <p:spPr>
            <a:xfrm flipH="1">
              <a:off x="8289878" y="1538489"/>
              <a:ext cx="68917" cy="19030"/>
            </a:xfrm>
            <a:custGeom>
              <a:avLst/>
              <a:gdLst/>
              <a:ahLst/>
              <a:cxnLst/>
              <a:rect l="l" t="t" r="r" b="b"/>
              <a:pathLst>
                <a:path w="1789" h="494" extrusionOk="0">
                  <a:moveTo>
                    <a:pt x="1686" y="1"/>
                  </a:moveTo>
                  <a:cubicBezTo>
                    <a:pt x="1106" y="1"/>
                    <a:pt x="529" y="112"/>
                    <a:pt x="0" y="357"/>
                  </a:cubicBezTo>
                  <a:lnTo>
                    <a:pt x="68" y="493"/>
                  </a:lnTo>
                  <a:cubicBezTo>
                    <a:pt x="584" y="261"/>
                    <a:pt x="1149" y="151"/>
                    <a:pt x="1693" y="151"/>
                  </a:cubicBezTo>
                  <a:cubicBezTo>
                    <a:pt x="1725" y="151"/>
                    <a:pt x="1756" y="151"/>
                    <a:pt x="1788" y="152"/>
                  </a:cubicBezTo>
                  <a:lnTo>
                    <a:pt x="1788" y="2"/>
                  </a:lnTo>
                  <a:cubicBezTo>
                    <a:pt x="1754" y="1"/>
                    <a:pt x="1720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2;p43">
              <a:extLst>
                <a:ext uri="{FF2B5EF4-FFF2-40B4-BE49-F238E27FC236}">
                  <a16:creationId xmlns:a16="http://schemas.microsoft.com/office/drawing/2014/main" id="{310290ED-1087-7144-ADB3-A61854E34A55}"/>
                </a:ext>
              </a:extLst>
            </p:cNvPr>
            <p:cNvSpPr/>
            <p:nvPr/>
          </p:nvSpPr>
          <p:spPr>
            <a:xfrm flipH="1">
              <a:off x="7711574" y="2045425"/>
              <a:ext cx="1356226" cy="769256"/>
            </a:xfrm>
            <a:custGeom>
              <a:avLst/>
              <a:gdLst/>
              <a:ahLst/>
              <a:cxnLst/>
              <a:rect l="l" t="t" r="r" b="b"/>
              <a:pathLst>
                <a:path w="36443" h="19969" extrusionOk="0">
                  <a:moveTo>
                    <a:pt x="1" y="0"/>
                  </a:moveTo>
                  <a:lnTo>
                    <a:pt x="1" y="19969"/>
                  </a:lnTo>
                  <a:lnTo>
                    <a:pt x="36443" y="19969"/>
                  </a:lnTo>
                  <a:lnTo>
                    <a:pt x="36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3;p43">
              <a:extLst>
                <a:ext uri="{FF2B5EF4-FFF2-40B4-BE49-F238E27FC236}">
                  <a16:creationId xmlns:a16="http://schemas.microsoft.com/office/drawing/2014/main" id="{92F687AF-6CE1-7742-9B31-4340B4A26E2E}"/>
                </a:ext>
              </a:extLst>
            </p:cNvPr>
            <p:cNvSpPr/>
            <p:nvPr/>
          </p:nvSpPr>
          <p:spPr>
            <a:xfrm flipH="1">
              <a:off x="7780421" y="2429757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4;p43">
              <a:extLst>
                <a:ext uri="{FF2B5EF4-FFF2-40B4-BE49-F238E27FC236}">
                  <a16:creationId xmlns:a16="http://schemas.microsoft.com/office/drawing/2014/main" id="{82191009-7282-314B-A67C-7C375BF00BA5}"/>
                </a:ext>
              </a:extLst>
            </p:cNvPr>
            <p:cNvSpPr/>
            <p:nvPr/>
          </p:nvSpPr>
          <p:spPr>
            <a:xfrm flipH="1">
              <a:off x="7780421" y="2480761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5;p43">
              <a:extLst>
                <a:ext uri="{FF2B5EF4-FFF2-40B4-BE49-F238E27FC236}">
                  <a16:creationId xmlns:a16="http://schemas.microsoft.com/office/drawing/2014/main" id="{67D00749-37FA-B24B-9541-3C4617D0821E}"/>
                </a:ext>
              </a:extLst>
            </p:cNvPr>
            <p:cNvSpPr/>
            <p:nvPr/>
          </p:nvSpPr>
          <p:spPr>
            <a:xfrm flipH="1">
              <a:off x="7780421" y="2532305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0"/>
                  </a:moveTo>
                  <a:lnTo>
                    <a:pt x="21579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6;p43">
              <a:extLst>
                <a:ext uri="{FF2B5EF4-FFF2-40B4-BE49-F238E27FC236}">
                  <a16:creationId xmlns:a16="http://schemas.microsoft.com/office/drawing/2014/main" id="{2EA1A26D-10F1-AD48-ABBE-A5635E955E8B}"/>
                </a:ext>
              </a:extLst>
            </p:cNvPr>
            <p:cNvSpPr/>
            <p:nvPr/>
          </p:nvSpPr>
          <p:spPr>
            <a:xfrm flipH="1">
              <a:off x="7780416" y="2583310"/>
              <a:ext cx="459573" cy="39"/>
            </a:xfrm>
            <a:custGeom>
              <a:avLst/>
              <a:gdLst/>
              <a:ahLst/>
              <a:cxnLst/>
              <a:rect l="l" t="t" r="r" b="b"/>
              <a:pathLst>
                <a:path w="11930" h="1" fill="none" extrusionOk="0">
                  <a:moveTo>
                    <a:pt x="1" y="0"/>
                  </a:moveTo>
                  <a:lnTo>
                    <a:pt x="11930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257;p43">
              <a:extLst>
                <a:ext uri="{FF2B5EF4-FFF2-40B4-BE49-F238E27FC236}">
                  <a16:creationId xmlns:a16="http://schemas.microsoft.com/office/drawing/2014/main" id="{61FF9751-0CCC-9143-87F1-52B1CE265ECC}"/>
                </a:ext>
              </a:extLst>
            </p:cNvPr>
            <p:cNvSpPr/>
            <p:nvPr/>
          </p:nvSpPr>
          <p:spPr>
            <a:xfrm flipH="1">
              <a:off x="7752521" y="2167377"/>
              <a:ext cx="140453" cy="133095"/>
            </a:xfrm>
            <a:custGeom>
              <a:avLst/>
              <a:gdLst/>
              <a:ahLst/>
              <a:cxnLst/>
              <a:rect l="l" t="t" r="r" b="b"/>
              <a:pathLst>
                <a:path w="3646" h="3455" extrusionOk="0">
                  <a:moveTo>
                    <a:pt x="1830" y="1"/>
                  </a:moveTo>
                  <a:lnTo>
                    <a:pt x="1270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1830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31" y="2198"/>
                  </a:lnTo>
                  <a:lnTo>
                    <a:pt x="3645" y="1311"/>
                  </a:lnTo>
                  <a:lnTo>
                    <a:pt x="2376" y="1134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8;p43">
              <a:extLst>
                <a:ext uri="{FF2B5EF4-FFF2-40B4-BE49-F238E27FC236}">
                  <a16:creationId xmlns:a16="http://schemas.microsoft.com/office/drawing/2014/main" id="{029E8AC2-3BEA-4249-83C3-4D94225BE780}"/>
                </a:ext>
              </a:extLst>
            </p:cNvPr>
            <p:cNvSpPr/>
            <p:nvPr/>
          </p:nvSpPr>
          <p:spPr>
            <a:xfrm flipH="1">
              <a:off x="7985971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02" y="1"/>
                  </a:moveTo>
                  <a:lnTo>
                    <a:pt x="1256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96" y="3454"/>
                  </a:lnTo>
                  <a:lnTo>
                    <a:pt x="696" y="3454"/>
                  </a:lnTo>
                  <a:lnTo>
                    <a:pt x="1802" y="2854"/>
                  </a:lnTo>
                  <a:lnTo>
                    <a:pt x="2935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9;p43">
              <a:extLst>
                <a:ext uri="{FF2B5EF4-FFF2-40B4-BE49-F238E27FC236}">
                  <a16:creationId xmlns:a16="http://schemas.microsoft.com/office/drawing/2014/main" id="{670781F8-8F04-664D-B09A-3C53514B0CEB}"/>
                </a:ext>
              </a:extLst>
            </p:cNvPr>
            <p:cNvSpPr/>
            <p:nvPr/>
          </p:nvSpPr>
          <p:spPr>
            <a:xfrm flipH="1">
              <a:off x="8218919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16" y="1"/>
                  </a:moveTo>
                  <a:lnTo>
                    <a:pt x="1256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711" y="3454"/>
                  </a:lnTo>
                  <a:lnTo>
                    <a:pt x="1816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17" y="2198"/>
                  </a:lnTo>
                  <a:lnTo>
                    <a:pt x="3618" y="1311"/>
                  </a:lnTo>
                  <a:lnTo>
                    <a:pt x="2376" y="113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60;p43">
              <a:extLst>
                <a:ext uri="{FF2B5EF4-FFF2-40B4-BE49-F238E27FC236}">
                  <a16:creationId xmlns:a16="http://schemas.microsoft.com/office/drawing/2014/main" id="{5679FF2B-D33E-F743-9958-69BDB1563923}"/>
                </a:ext>
              </a:extLst>
            </p:cNvPr>
            <p:cNvSpPr/>
            <p:nvPr/>
          </p:nvSpPr>
          <p:spPr>
            <a:xfrm flipH="1">
              <a:off x="8451329" y="2167377"/>
              <a:ext cx="139336" cy="133095"/>
            </a:xfrm>
            <a:custGeom>
              <a:avLst/>
              <a:gdLst/>
              <a:ahLst/>
              <a:cxnLst/>
              <a:rect l="l" t="t" r="r" b="b"/>
              <a:pathLst>
                <a:path w="3617" h="3455" extrusionOk="0">
                  <a:moveTo>
                    <a:pt x="1802" y="1"/>
                  </a:moveTo>
                  <a:lnTo>
                    <a:pt x="1242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82" y="3454"/>
                  </a:lnTo>
                  <a:lnTo>
                    <a:pt x="682" y="3454"/>
                  </a:lnTo>
                  <a:lnTo>
                    <a:pt x="1802" y="2854"/>
                  </a:lnTo>
                  <a:lnTo>
                    <a:pt x="2934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1;p43">
              <a:extLst>
                <a:ext uri="{FF2B5EF4-FFF2-40B4-BE49-F238E27FC236}">
                  <a16:creationId xmlns:a16="http://schemas.microsoft.com/office/drawing/2014/main" id="{EE0D14B3-1332-E340-A912-B3641DB45B7D}"/>
                </a:ext>
              </a:extLst>
            </p:cNvPr>
            <p:cNvSpPr/>
            <p:nvPr/>
          </p:nvSpPr>
          <p:spPr>
            <a:xfrm flipH="1">
              <a:off x="8694218" y="2120071"/>
              <a:ext cx="301323" cy="429064"/>
            </a:xfrm>
            <a:custGeom>
              <a:avLst/>
              <a:gdLst/>
              <a:ahLst/>
              <a:cxnLst/>
              <a:rect l="l" t="t" r="r" b="b"/>
              <a:pathLst>
                <a:path w="7822" h="11138" extrusionOk="0">
                  <a:moveTo>
                    <a:pt x="0" y="1"/>
                  </a:moveTo>
                  <a:lnTo>
                    <a:pt x="0" y="11138"/>
                  </a:lnTo>
                  <a:lnTo>
                    <a:pt x="7821" y="11138"/>
                  </a:lnTo>
                  <a:lnTo>
                    <a:pt x="7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2;p43">
              <a:extLst>
                <a:ext uri="{FF2B5EF4-FFF2-40B4-BE49-F238E27FC236}">
                  <a16:creationId xmlns:a16="http://schemas.microsoft.com/office/drawing/2014/main" id="{5F127B3A-C623-114B-901F-852F4A9FC725}"/>
                </a:ext>
              </a:extLst>
            </p:cNvPr>
            <p:cNvSpPr/>
            <p:nvPr/>
          </p:nvSpPr>
          <p:spPr>
            <a:xfrm flipH="1">
              <a:off x="8443431" y="2725575"/>
              <a:ext cx="109019" cy="139721"/>
            </a:xfrm>
            <a:custGeom>
              <a:avLst/>
              <a:gdLst/>
              <a:ahLst/>
              <a:cxnLst/>
              <a:rect l="l" t="t" r="r" b="b"/>
              <a:pathLst>
                <a:path w="2830" h="3627" extrusionOk="0">
                  <a:moveTo>
                    <a:pt x="712" y="0"/>
                  </a:moveTo>
                  <a:cubicBezTo>
                    <a:pt x="269" y="0"/>
                    <a:pt x="1" y="573"/>
                    <a:pt x="441" y="1112"/>
                  </a:cubicBezTo>
                  <a:cubicBezTo>
                    <a:pt x="619" y="1330"/>
                    <a:pt x="864" y="1480"/>
                    <a:pt x="1069" y="1671"/>
                  </a:cubicBezTo>
                  <a:cubicBezTo>
                    <a:pt x="1478" y="2026"/>
                    <a:pt x="1779" y="2504"/>
                    <a:pt x="1970" y="3022"/>
                  </a:cubicBezTo>
                  <a:cubicBezTo>
                    <a:pt x="2024" y="3172"/>
                    <a:pt x="2079" y="3323"/>
                    <a:pt x="2161" y="3459"/>
                  </a:cubicBezTo>
                  <a:cubicBezTo>
                    <a:pt x="2236" y="3555"/>
                    <a:pt x="2361" y="3626"/>
                    <a:pt x="2484" y="3626"/>
                  </a:cubicBezTo>
                  <a:cubicBezTo>
                    <a:pt x="2518" y="3626"/>
                    <a:pt x="2551" y="3621"/>
                    <a:pt x="2584" y="3609"/>
                  </a:cubicBezTo>
                  <a:cubicBezTo>
                    <a:pt x="2720" y="3541"/>
                    <a:pt x="2789" y="3405"/>
                    <a:pt x="2816" y="3295"/>
                  </a:cubicBezTo>
                  <a:cubicBezTo>
                    <a:pt x="2830" y="3159"/>
                    <a:pt x="2789" y="3036"/>
                    <a:pt x="2748" y="2900"/>
                  </a:cubicBezTo>
                  <a:cubicBezTo>
                    <a:pt x="2447" y="1958"/>
                    <a:pt x="1956" y="1016"/>
                    <a:pt x="1287" y="306"/>
                  </a:cubicBezTo>
                  <a:cubicBezTo>
                    <a:pt x="1090" y="90"/>
                    <a:pt x="888" y="0"/>
                    <a:pt x="71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3;p43">
              <a:extLst>
                <a:ext uri="{FF2B5EF4-FFF2-40B4-BE49-F238E27FC236}">
                  <a16:creationId xmlns:a16="http://schemas.microsoft.com/office/drawing/2014/main" id="{0945D9F9-5CD9-8743-9BA2-B24630DAB530}"/>
                </a:ext>
              </a:extLst>
            </p:cNvPr>
            <p:cNvSpPr/>
            <p:nvPr/>
          </p:nvSpPr>
          <p:spPr>
            <a:xfrm flipH="1">
              <a:off x="8471283" y="2750268"/>
              <a:ext cx="109019" cy="140222"/>
            </a:xfrm>
            <a:custGeom>
              <a:avLst/>
              <a:gdLst/>
              <a:ahLst/>
              <a:cxnLst/>
              <a:rect l="l" t="t" r="r" b="b"/>
              <a:pathLst>
                <a:path w="2830" h="3640" extrusionOk="0">
                  <a:moveTo>
                    <a:pt x="723" y="1"/>
                  </a:moveTo>
                  <a:cubicBezTo>
                    <a:pt x="276" y="1"/>
                    <a:pt x="1" y="574"/>
                    <a:pt x="441" y="1112"/>
                  </a:cubicBezTo>
                  <a:cubicBezTo>
                    <a:pt x="632" y="1330"/>
                    <a:pt x="878" y="1494"/>
                    <a:pt x="1069" y="1672"/>
                  </a:cubicBezTo>
                  <a:cubicBezTo>
                    <a:pt x="1492" y="2040"/>
                    <a:pt x="1792" y="2518"/>
                    <a:pt x="1983" y="3023"/>
                  </a:cubicBezTo>
                  <a:cubicBezTo>
                    <a:pt x="2038" y="3173"/>
                    <a:pt x="2079" y="3337"/>
                    <a:pt x="2174" y="3473"/>
                  </a:cubicBezTo>
                  <a:cubicBezTo>
                    <a:pt x="2251" y="3561"/>
                    <a:pt x="2379" y="3639"/>
                    <a:pt x="2505" y="3639"/>
                  </a:cubicBezTo>
                  <a:cubicBezTo>
                    <a:pt x="2536" y="3639"/>
                    <a:pt x="2567" y="3634"/>
                    <a:pt x="2597" y="3623"/>
                  </a:cubicBezTo>
                  <a:cubicBezTo>
                    <a:pt x="2734" y="3555"/>
                    <a:pt x="2816" y="3419"/>
                    <a:pt x="2816" y="3296"/>
                  </a:cubicBezTo>
                  <a:cubicBezTo>
                    <a:pt x="2829" y="3159"/>
                    <a:pt x="2802" y="3037"/>
                    <a:pt x="2747" y="2900"/>
                  </a:cubicBezTo>
                  <a:cubicBezTo>
                    <a:pt x="2461" y="1972"/>
                    <a:pt x="1969" y="1030"/>
                    <a:pt x="1301" y="307"/>
                  </a:cubicBezTo>
                  <a:cubicBezTo>
                    <a:pt x="1103" y="90"/>
                    <a:pt x="900" y="1"/>
                    <a:pt x="72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4;p43">
              <a:extLst>
                <a:ext uri="{FF2B5EF4-FFF2-40B4-BE49-F238E27FC236}">
                  <a16:creationId xmlns:a16="http://schemas.microsoft.com/office/drawing/2014/main" id="{F889850B-C3A0-3A4F-85E5-D4E4695EB7FD}"/>
                </a:ext>
              </a:extLst>
            </p:cNvPr>
            <p:cNvSpPr/>
            <p:nvPr/>
          </p:nvSpPr>
          <p:spPr>
            <a:xfrm flipH="1">
              <a:off x="8507033" y="2751000"/>
              <a:ext cx="108942" cy="140068"/>
            </a:xfrm>
            <a:custGeom>
              <a:avLst/>
              <a:gdLst/>
              <a:ahLst/>
              <a:cxnLst/>
              <a:rect l="l" t="t" r="r" b="b"/>
              <a:pathLst>
                <a:path w="2828" h="3636" extrusionOk="0">
                  <a:moveTo>
                    <a:pt x="704" y="0"/>
                  </a:moveTo>
                  <a:cubicBezTo>
                    <a:pt x="264" y="0"/>
                    <a:pt x="0" y="571"/>
                    <a:pt x="439" y="1107"/>
                  </a:cubicBezTo>
                  <a:cubicBezTo>
                    <a:pt x="616" y="1339"/>
                    <a:pt x="862" y="1489"/>
                    <a:pt x="1066" y="1680"/>
                  </a:cubicBezTo>
                  <a:cubicBezTo>
                    <a:pt x="1476" y="2035"/>
                    <a:pt x="1776" y="2512"/>
                    <a:pt x="1967" y="3018"/>
                  </a:cubicBezTo>
                  <a:cubicBezTo>
                    <a:pt x="2022" y="3181"/>
                    <a:pt x="2076" y="3331"/>
                    <a:pt x="2158" y="3468"/>
                  </a:cubicBezTo>
                  <a:cubicBezTo>
                    <a:pt x="2233" y="3564"/>
                    <a:pt x="2358" y="3635"/>
                    <a:pt x="2481" y="3635"/>
                  </a:cubicBezTo>
                  <a:cubicBezTo>
                    <a:pt x="2515" y="3635"/>
                    <a:pt x="2549" y="3630"/>
                    <a:pt x="2581" y="3618"/>
                  </a:cubicBezTo>
                  <a:cubicBezTo>
                    <a:pt x="2718" y="3563"/>
                    <a:pt x="2800" y="3427"/>
                    <a:pt x="2800" y="3290"/>
                  </a:cubicBezTo>
                  <a:cubicBezTo>
                    <a:pt x="2827" y="3154"/>
                    <a:pt x="2786" y="3045"/>
                    <a:pt x="2732" y="2908"/>
                  </a:cubicBezTo>
                  <a:cubicBezTo>
                    <a:pt x="2445" y="1967"/>
                    <a:pt x="1954" y="1025"/>
                    <a:pt x="1285" y="315"/>
                  </a:cubicBezTo>
                  <a:cubicBezTo>
                    <a:pt x="1086" y="92"/>
                    <a:pt x="881" y="0"/>
                    <a:pt x="70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5;p43">
              <a:extLst>
                <a:ext uri="{FF2B5EF4-FFF2-40B4-BE49-F238E27FC236}">
                  <a16:creationId xmlns:a16="http://schemas.microsoft.com/office/drawing/2014/main" id="{CA240A8D-FCF8-7243-8DEF-74AF56A5F292}"/>
                </a:ext>
              </a:extLst>
            </p:cNvPr>
            <p:cNvSpPr/>
            <p:nvPr/>
          </p:nvSpPr>
          <p:spPr>
            <a:xfrm flipH="1">
              <a:off x="8546480" y="2762249"/>
              <a:ext cx="88563" cy="113641"/>
            </a:xfrm>
            <a:custGeom>
              <a:avLst/>
              <a:gdLst/>
              <a:ahLst/>
              <a:cxnLst/>
              <a:rect l="l" t="t" r="r" b="b"/>
              <a:pathLst>
                <a:path w="2299" h="2950" extrusionOk="0">
                  <a:moveTo>
                    <a:pt x="577" y="0"/>
                  </a:moveTo>
                  <a:cubicBezTo>
                    <a:pt x="216" y="0"/>
                    <a:pt x="0" y="459"/>
                    <a:pt x="360" y="897"/>
                  </a:cubicBezTo>
                  <a:cubicBezTo>
                    <a:pt x="524" y="1074"/>
                    <a:pt x="702" y="1210"/>
                    <a:pt x="879" y="1361"/>
                  </a:cubicBezTo>
                  <a:cubicBezTo>
                    <a:pt x="1207" y="1647"/>
                    <a:pt x="1452" y="2029"/>
                    <a:pt x="1616" y="2453"/>
                  </a:cubicBezTo>
                  <a:cubicBezTo>
                    <a:pt x="1643" y="2575"/>
                    <a:pt x="1684" y="2712"/>
                    <a:pt x="1766" y="2807"/>
                  </a:cubicBezTo>
                  <a:cubicBezTo>
                    <a:pt x="1828" y="2890"/>
                    <a:pt x="1922" y="2949"/>
                    <a:pt x="2017" y="2949"/>
                  </a:cubicBezTo>
                  <a:cubicBezTo>
                    <a:pt x="2047" y="2949"/>
                    <a:pt x="2078" y="2943"/>
                    <a:pt x="2107" y="2930"/>
                  </a:cubicBezTo>
                  <a:cubicBezTo>
                    <a:pt x="2203" y="2903"/>
                    <a:pt x="2258" y="2780"/>
                    <a:pt x="2271" y="2685"/>
                  </a:cubicBezTo>
                  <a:cubicBezTo>
                    <a:pt x="2299" y="2562"/>
                    <a:pt x="2258" y="2453"/>
                    <a:pt x="2230" y="2357"/>
                  </a:cubicBezTo>
                  <a:cubicBezTo>
                    <a:pt x="1998" y="1593"/>
                    <a:pt x="1589" y="842"/>
                    <a:pt x="1056" y="255"/>
                  </a:cubicBezTo>
                  <a:cubicBezTo>
                    <a:pt x="892" y="75"/>
                    <a:pt x="723" y="0"/>
                    <a:pt x="577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6;p43">
              <a:extLst>
                <a:ext uri="{FF2B5EF4-FFF2-40B4-BE49-F238E27FC236}">
                  <a16:creationId xmlns:a16="http://schemas.microsoft.com/office/drawing/2014/main" id="{8C633DBF-CB8A-8C40-8E1F-8A31F8782648}"/>
                </a:ext>
              </a:extLst>
            </p:cNvPr>
            <p:cNvSpPr/>
            <p:nvPr/>
          </p:nvSpPr>
          <p:spPr>
            <a:xfrm flipH="1">
              <a:off x="8491817" y="2694102"/>
              <a:ext cx="172465" cy="121577"/>
            </a:xfrm>
            <a:custGeom>
              <a:avLst/>
              <a:gdLst/>
              <a:ahLst/>
              <a:cxnLst/>
              <a:rect l="l" t="t" r="r" b="b"/>
              <a:pathLst>
                <a:path w="4477" h="3156" extrusionOk="0">
                  <a:moveTo>
                    <a:pt x="1740" y="1"/>
                  </a:moveTo>
                  <a:cubicBezTo>
                    <a:pt x="1477" y="1"/>
                    <a:pt x="1219" y="48"/>
                    <a:pt x="983" y="154"/>
                  </a:cubicBezTo>
                  <a:cubicBezTo>
                    <a:pt x="423" y="386"/>
                    <a:pt x="0" y="987"/>
                    <a:pt x="82" y="1601"/>
                  </a:cubicBezTo>
                  <a:cubicBezTo>
                    <a:pt x="137" y="1956"/>
                    <a:pt x="355" y="2283"/>
                    <a:pt x="628" y="2515"/>
                  </a:cubicBezTo>
                  <a:cubicBezTo>
                    <a:pt x="1078" y="2933"/>
                    <a:pt x="1679" y="3156"/>
                    <a:pt x="2288" y="3156"/>
                  </a:cubicBezTo>
                  <a:cubicBezTo>
                    <a:pt x="2435" y="3156"/>
                    <a:pt x="2583" y="3143"/>
                    <a:pt x="2730" y="3116"/>
                  </a:cubicBezTo>
                  <a:cubicBezTo>
                    <a:pt x="3453" y="2979"/>
                    <a:pt x="4136" y="2488"/>
                    <a:pt x="4477" y="1819"/>
                  </a:cubicBezTo>
                  <a:lnTo>
                    <a:pt x="4108" y="1014"/>
                  </a:lnTo>
                  <a:cubicBezTo>
                    <a:pt x="3631" y="646"/>
                    <a:pt x="3330" y="454"/>
                    <a:pt x="2757" y="222"/>
                  </a:cubicBezTo>
                  <a:cubicBezTo>
                    <a:pt x="2439" y="83"/>
                    <a:pt x="2086" y="1"/>
                    <a:pt x="174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67;p43">
              <a:extLst>
                <a:ext uri="{FF2B5EF4-FFF2-40B4-BE49-F238E27FC236}">
                  <a16:creationId xmlns:a16="http://schemas.microsoft.com/office/drawing/2014/main" id="{B292A231-4AF2-9B43-A3ED-979EB0B9D581}"/>
                </a:ext>
              </a:extLst>
            </p:cNvPr>
            <p:cNvSpPr/>
            <p:nvPr/>
          </p:nvSpPr>
          <p:spPr>
            <a:xfrm flipH="1">
              <a:off x="8423984" y="1833845"/>
              <a:ext cx="617824" cy="932745"/>
            </a:xfrm>
            <a:custGeom>
              <a:avLst/>
              <a:gdLst/>
              <a:ahLst/>
              <a:cxnLst/>
              <a:rect l="l" t="t" r="r" b="b"/>
              <a:pathLst>
                <a:path w="16038" h="24213" extrusionOk="0">
                  <a:moveTo>
                    <a:pt x="13972" y="0"/>
                  </a:moveTo>
                  <a:cubicBezTo>
                    <a:pt x="12645" y="0"/>
                    <a:pt x="11367" y="568"/>
                    <a:pt x="10332" y="1357"/>
                  </a:cubicBezTo>
                  <a:cubicBezTo>
                    <a:pt x="9241" y="2189"/>
                    <a:pt x="8394" y="3268"/>
                    <a:pt x="7575" y="4319"/>
                  </a:cubicBezTo>
                  <a:cubicBezTo>
                    <a:pt x="5419" y="7089"/>
                    <a:pt x="3249" y="9846"/>
                    <a:pt x="1092" y="12617"/>
                  </a:cubicBezTo>
                  <a:cubicBezTo>
                    <a:pt x="710" y="13108"/>
                    <a:pt x="314" y="13627"/>
                    <a:pt x="191" y="14214"/>
                  </a:cubicBezTo>
                  <a:cubicBezTo>
                    <a:pt x="0" y="15142"/>
                    <a:pt x="478" y="16043"/>
                    <a:pt x="1010" y="16848"/>
                  </a:cubicBezTo>
                  <a:cubicBezTo>
                    <a:pt x="2621" y="19305"/>
                    <a:pt x="4696" y="21502"/>
                    <a:pt x="7152" y="23277"/>
                  </a:cubicBezTo>
                  <a:cubicBezTo>
                    <a:pt x="7803" y="23750"/>
                    <a:pt x="8566" y="24212"/>
                    <a:pt x="9370" y="24212"/>
                  </a:cubicBezTo>
                  <a:cubicBezTo>
                    <a:pt x="9494" y="24212"/>
                    <a:pt x="9620" y="24201"/>
                    <a:pt x="9746" y="24178"/>
                  </a:cubicBezTo>
                  <a:cubicBezTo>
                    <a:pt x="10578" y="24028"/>
                    <a:pt x="11192" y="23290"/>
                    <a:pt x="11383" y="22512"/>
                  </a:cubicBezTo>
                  <a:cubicBezTo>
                    <a:pt x="11561" y="21721"/>
                    <a:pt x="11370" y="20929"/>
                    <a:pt x="11056" y="20179"/>
                  </a:cubicBezTo>
                  <a:cubicBezTo>
                    <a:pt x="10237" y="18145"/>
                    <a:pt x="8695" y="16439"/>
                    <a:pt x="7166" y="14801"/>
                  </a:cubicBezTo>
                  <a:cubicBezTo>
                    <a:pt x="8981" y="12276"/>
                    <a:pt x="10988" y="9437"/>
                    <a:pt x="13158" y="7158"/>
                  </a:cubicBezTo>
                  <a:cubicBezTo>
                    <a:pt x="14127" y="6134"/>
                    <a:pt x="15191" y="5110"/>
                    <a:pt x="15628" y="3814"/>
                  </a:cubicBezTo>
                  <a:cubicBezTo>
                    <a:pt x="16038" y="2503"/>
                    <a:pt x="15669" y="74"/>
                    <a:pt x="14195" y="6"/>
                  </a:cubicBezTo>
                  <a:cubicBezTo>
                    <a:pt x="14121" y="2"/>
                    <a:pt x="14046" y="0"/>
                    <a:pt x="13972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68;p43">
              <a:extLst>
                <a:ext uri="{FF2B5EF4-FFF2-40B4-BE49-F238E27FC236}">
                  <a16:creationId xmlns:a16="http://schemas.microsoft.com/office/drawing/2014/main" id="{B3A52E80-D40E-D045-87F3-A75A1281CECA}"/>
                </a:ext>
              </a:extLst>
            </p:cNvPr>
            <p:cNvSpPr/>
            <p:nvPr/>
          </p:nvSpPr>
          <p:spPr>
            <a:xfrm flipH="1">
              <a:off x="8571713" y="2659007"/>
              <a:ext cx="121500" cy="128473"/>
            </a:xfrm>
            <a:custGeom>
              <a:avLst/>
              <a:gdLst/>
              <a:ahLst/>
              <a:cxnLst/>
              <a:rect l="l" t="t" r="r" b="b"/>
              <a:pathLst>
                <a:path w="3154" h="3335" extrusionOk="0">
                  <a:moveTo>
                    <a:pt x="1693" y="1"/>
                  </a:moveTo>
                  <a:lnTo>
                    <a:pt x="1" y="2321"/>
                  </a:lnTo>
                  <a:cubicBezTo>
                    <a:pt x="219" y="2457"/>
                    <a:pt x="355" y="2676"/>
                    <a:pt x="506" y="2880"/>
                  </a:cubicBezTo>
                  <a:cubicBezTo>
                    <a:pt x="669" y="3085"/>
                    <a:pt x="847" y="3290"/>
                    <a:pt x="1106" y="3331"/>
                  </a:cubicBezTo>
                  <a:cubicBezTo>
                    <a:pt x="1131" y="3333"/>
                    <a:pt x="1156" y="3334"/>
                    <a:pt x="1182" y="3334"/>
                  </a:cubicBezTo>
                  <a:cubicBezTo>
                    <a:pt x="1310" y="3334"/>
                    <a:pt x="1445" y="3306"/>
                    <a:pt x="1570" y="3249"/>
                  </a:cubicBezTo>
                  <a:cubicBezTo>
                    <a:pt x="2485" y="2880"/>
                    <a:pt x="3153" y="1925"/>
                    <a:pt x="3153" y="942"/>
                  </a:cubicBezTo>
                  <a:cubicBezTo>
                    <a:pt x="2717" y="519"/>
                    <a:pt x="2253" y="219"/>
                    <a:pt x="1693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69;p43">
              <a:extLst>
                <a:ext uri="{FF2B5EF4-FFF2-40B4-BE49-F238E27FC236}">
                  <a16:creationId xmlns:a16="http://schemas.microsoft.com/office/drawing/2014/main" id="{19684D0B-4C50-E64B-B97F-5ED9029C1058}"/>
                </a:ext>
              </a:extLst>
            </p:cNvPr>
            <p:cNvSpPr/>
            <p:nvPr/>
          </p:nvSpPr>
          <p:spPr>
            <a:xfrm flipH="1">
              <a:off x="8762826" y="2373783"/>
              <a:ext cx="137140" cy="28776"/>
            </a:xfrm>
            <a:custGeom>
              <a:avLst/>
              <a:gdLst/>
              <a:ahLst/>
              <a:cxnLst/>
              <a:rect l="l" t="t" r="r" b="b"/>
              <a:pathLst>
                <a:path w="3560" h="747" extrusionOk="0">
                  <a:moveTo>
                    <a:pt x="1342" y="0"/>
                  </a:moveTo>
                  <a:cubicBezTo>
                    <a:pt x="927" y="0"/>
                    <a:pt x="512" y="61"/>
                    <a:pt x="113" y="184"/>
                  </a:cubicBezTo>
                  <a:cubicBezTo>
                    <a:pt x="1" y="222"/>
                    <a:pt x="25" y="394"/>
                    <a:pt x="133" y="394"/>
                  </a:cubicBezTo>
                  <a:cubicBezTo>
                    <a:pt x="144" y="394"/>
                    <a:pt x="155" y="393"/>
                    <a:pt x="167" y="389"/>
                  </a:cubicBezTo>
                  <a:cubicBezTo>
                    <a:pt x="555" y="273"/>
                    <a:pt x="957" y="215"/>
                    <a:pt x="1359" y="215"/>
                  </a:cubicBezTo>
                  <a:cubicBezTo>
                    <a:pt x="2046" y="215"/>
                    <a:pt x="2731" y="386"/>
                    <a:pt x="3334" y="730"/>
                  </a:cubicBezTo>
                  <a:cubicBezTo>
                    <a:pt x="3354" y="742"/>
                    <a:pt x="3375" y="747"/>
                    <a:pt x="3394" y="747"/>
                  </a:cubicBezTo>
                  <a:cubicBezTo>
                    <a:pt x="3491" y="747"/>
                    <a:pt x="3559" y="623"/>
                    <a:pt x="3457" y="567"/>
                  </a:cubicBezTo>
                  <a:cubicBezTo>
                    <a:pt x="2811" y="191"/>
                    <a:pt x="2076" y="0"/>
                    <a:pt x="13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0;p43">
              <a:extLst>
                <a:ext uri="{FF2B5EF4-FFF2-40B4-BE49-F238E27FC236}">
                  <a16:creationId xmlns:a16="http://schemas.microsoft.com/office/drawing/2014/main" id="{178D9AEB-DBD7-1C4A-9806-17EB04875C40}"/>
                </a:ext>
              </a:extLst>
            </p:cNvPr>
            <p:cNvSpPr/>
            <p:nvPr/>
          </p:nvSpPr>
          <p:spPr>
            <a:xfrm flipH="1">
              <a:off x="8816641" y="2386881"/>
              <a:ext cx="54818" cy="12597"/>
            </a:xfrm>
            <a:custGeom>
              <a:avLst/>
              <a:gdLst/>
              <a:ahLst/>
              <a:cxnLst/>
              <a:rect l="l" t="t" r="r" b="b"/>
              <a:pathLst>
                <a:path w="1423" h="327" extrusionOk="0">
                  <a:moveTo>
                    <a:pt x="789" y="0"/>
                  </a:moveTo>
                  <a:cubicBezTo>
                    <a:pt x="544" y="0"/>
                    <a:pt x="300" y="49"/>
                    <a:pt x="69" y="145"/>
                  </a:cubicBezTo>
                  <a:cubicBezTo>
                    <a:pt x="14" y="158"/>
                    <a:pt x="1" y="240"/>
                    <a:pt x="14" y="267"/>
                  </a:cubicBezTo>
                  <a:cubicBezTo>
                    <a:pt x="46" y="309"/>
                    <a:pt x="85" y="327"/>
                    <a:pt x="120" y="327"/>
                  </a:cubicBezTo>
                  <a:cubicBezTo>
                    <a:pt x="131" y="327"/>
                    <a:pt x="141" y="325"/>
                    <a:pt x="151" y="322"/>
                  </a:cubicBezTo>
                  <a:cubicBezTo>
                    <a:pt x="347" y="244"/>
                    <a:pt x="560" y="206"/>
                    <a:pt x="774" y="206"/>
                  </a:cubicBezTo>
                  <a:cubicBezTo>
                    <a:pt x="933" y="206"/>
                    <a:pt x="1091" y="227"/>
                    <a:pt x="1243" y="267"/>
                  </a:cubicBezTo>
                  <a:cubicBezTo>
                    <a:pt x="1255" y="271"/>
                    <a:pt x="1267" y="273"/>
                    <a:pt x="1278" y="273"/>
                  </a:cubicBezTo>
                  <a:cubicBezTo>
                    <a:pt x="1388" y="273"/>
                    <a:pt x="1423" y="101"/>
                    <a:pt x="1311" y="76"/>
                  </a:cubicBezTo>
                  <a:cubicBezTo>
                    <a:pt x="1140" y="25"/>
                    <a:pt x="965" y="0"/>
                    <a:pt x="78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1;p43">
              <a:extLst>
                <a:ext uri="{FF2B5EF4-FFF2-40B4-BE49-F238E27FC236}">
                  <a16:creationId xmlns:a16="http://schemas.microsoft.com/office/drawing/2014/main" id="{843569F9-E488-384B-9522-ADDCA206E2F8}"/>
                </a:ext>
              </a:extLst>
            </p:cNvPr>
            <p:cNvSpPr/>
            <p:nvPr/>
          </p:nvSpPr>
          <p:spPr>
            <a:xfrm flipH="1">
              <a:off x="8593786" y="2669640"/>
              <a:ext cx="76621" cy="96691"/>
            </a:xfrm>
            <a:custGeom>
              <a:avLst/>
              <a:gdLst/>
              <a:ahLst/>
              <a:cxnLst/>
              <a:rect l="l" t="t" r="r" b="b"/>
              <a:pathLst>
                <a:path w="1989" h="2510" extrusionOk="0">
                  <a:moveTo>
                    <a:pt x="1796" y="0"/>
                  </a:moveTo>
                  <a:cubicBezTo>
                    <a:pt x="1736" y="0"/>
                    <a:pt x="1666" y="53"/>
                    <a:pt x="1674" y="134"/>
                  </a:cubicBezTo>
                  <a:cubicBezTo>
                    <a:pt x="1756" y="653"/>
                    <a:pt x="1647" y="1171"/>
                    <a:pt x="1333" y="1581"/>
                  </a:cubicBezTo>
                  <a:cubicBezTo>
                    <a:pt x="1046" y="1977"/>
                    <a:pt x="623" y="2222"/>
                    <a:pt x="146" y="2304"/>
                  </a:cubicBezTo>
                  <a:cubicBezTo>
                    <a:pt x="0" y="2317"/>
                    <a:pt x="47" y="2510"/>
                    <a:pt x="174" y="2510"/>
                  </a:cubicBezTo>
                  <a:cubicBezTo>
                    <a:pt x="178" y="2510"/>
                    <a:pt x="182" y="2509"/>
                    <a:pt x="186" y="2509"/>
                  </a:cubicBezTo>
                  <a:cubicBezTo>
                    <a:pt x="719" y="2427"/>
                    <a:pt x="1196" y="2127"/>
                    <a:pt x="1510" y="1704"/>
                  </a:cubicBezTo>
                  <a:cubicBezTo>
                    <a:pt x="1865" y="1226"/>
                    <a:pt x="1988" y="653"/>
                    <a:pt x="1879" y="79"/>
                  </a:cubicBezTo>
                  <a:cubicBezTo>
                    <a:pt x="1873" y="24"/>
                    <a:pt x="1837" y="0"/>
                    <a:pt x="1796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2;p43">
              <a:extLst>
                <a:ext uri="{FF2B5EF4-FFF2-40B4-BE49-F238E27FC236}">
                  <a16:creationId xmlns:a16="http://schemas.microsoft.com/office/drawing/2014/main" id="{238AF7AB-EB9F-3F46-8B45-F513A144E74A}"/>
                </a:ext>
              </a:extLst>
            </p:cNvPr>
            <p:cNvSpPr/>
            <p:nvPr/>
          </p:nvSpPr>
          <p:spPr>
            <a:xfrm flipH="1">
              <a:off x="6967513" y="1520152"/>
              <a:ext cx="450636" cy="421166"/>
            </a:xfrm>
            <a:custGeom>
              <a:avLst/>
              <a:gdLst/>
              <a:ahLst/>
              <a:cxnLst/>
              <a:rect l="l" t="t" r="r" b="b"/>
              <a:pathLst>
                <a:path w="11698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98" y="10933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3;p43">
              <a:extLst>
                <a:ext uri="{FF2B5EF4-FFF2-40B4-BE49-F238E27FC236}">
                  <a16:creationId xmlns:a16="http://schemas.microsoft.com/office/drawing/2014/main" id="{4AE2E385-8679-A940-9B77-F0294A9C649C}"/>
                </a:ext>
              </a:extLst>
            </p:cNvPr>
            <p:cNvSpPr/>
            <p:nvPr/>
          </p:nvSpPr>
          <p:spPr>
            <a:xfrm flipH="1">
              <a:off x="7371937" y="1892124"/>
              <a:ext cx="80838" cy="89680"/>
            </a:xfrm>
            <a:custGeom>
              <a:avLst/>
              <a:gdLst/>
              <a:ahLst/>
              <a:cxnLst/>
              <a:rect l="l" t="t" r="r" b="b"/>
              <a:pathLst>
                <a:path w="2392" h="2328" extrusionOk="0">
                  <a:moveTo>
                    <a:pt x="2230" y="0"/>
                  </a:moveTo>
                  <a:cubicBezTo>
                    <a:pt x="2206" y="0"/>
                    <a:pt x="2181" y="7"/>
                    <a:pt x="2157" y="21"/>
                  </a:cubicBezTo>
                  <a:cubicBezTo>
                    <a:pt x="1461" y="458"/>
                    <a:pt x="752" y="868"/>
                    <a:pt x="165" y="1468"/>
                  </a:cubicBezTo>
                  <a:cubicBezTo>
                    <a:pt x="1" y="1632"/>
                    <a:pt x="42" y="2110"/>
                    <a:pt x="165" y="2328"/>
                  </a:cubicBezTo>
                  <a:cubicBezTo>
                    <a:pt x="479" y="2328"/>
                    <a:pt x="793" y="2328"/>
                    <a:pt x="1066" y="2205"/>
                  </a:cubicBezTo>
                  <a:cubicBezTo>
                    <a:pt x="1338" y="2041"/>
                    <a:pt x="1516" y="1686"/>
                    <a:pt x="1366" y="1427"/>
                  </a:cubicBezTo>
                  <a:cubicBezTo>
                    <a:pt x="1803" y="1154"/>
                    <a:pt x="2130" y="663"/>
                    <a:pt x="2349" y="171"/>
                  </a:cubicBezTo>
                  <a:cubicBezTo>
                    <a:pt x="2391" y="86"/>
                    <a:pt x="2317" y="0"/>
                    <a:pt x="2230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4;p43">
              <a:extLst>
                <a:ext uri="{FF2B5EF4-FFF2-40B4-BE49-F238E27FC236}">
                  <a16:creationId xmlns:a16="http://schemas.microsoft.com/office/drawing/2014/main" id="{1E1DB182-AEB2-0942-AF7B-54AC81A8B9C8}"/>
                </a:ext>
              </a:extLst>
            </p:cNvPr>
            <p:cNvSpPr/>
            <p:nvPr/>
          </p:nvSpPr>
          <p:spPr>
            <a:xfrm flipH="1">
              <a:off x="7112626" y="1663034"/>
              <a:ext cx="160408" cy="135830"/>
            </a:xfrm>
            <a:custGeom>
              <a:avLst/>
              <a:gdLst/>
              <a:ahLst/>
              <a:cxnLst/>
              <a:rect l="l" t="t" r="r" b="b"/>
              <a:pathLst>
                <a:path w="4164" h="3526" extrusionOk="0">
                  <a:moveTo>
                    <a:pt x="1075" y="1"/>
                  </a:moveTo>
                  <a:cubicBezTo>
                    <a:pt x="1049" y="1"/>
                    <a:pt x="1023" y="2"/>
                    <a:pt x="997" y="4"/>
                  </a:cubicBezTo>
                  <a:cubicBezTo>
                    <a:pt x="615" y="31"/>
                    <a:pt x="219" y="331"/>
                    <a:pt x="110" y="795"/>
                  </a:cubicBezTo>
                  <a:cubicBezTo>
                    <a:pt x="1" y="1328"/>
                    <a:pt x="288" y="1860"/>
                    <a:pt x="615" y="2256"/>
                  </a:cubicBezTo>
                  <a:cubicBezTo>
                    <a:pt x="1011" y="2774"/>
                    <a:pt x="1516" y="3198"/>
                    <a:pt x="2035" y="3498"/>
                  </a:cubicBezTo>
                  <a:cubicBezTo>
                    <a:pt x="2062" y="3525"/>
                    <a:pt x="2062" y="3525"/>
                    <a:pt x="2076" y="3525"/>
                  </a:cubicBezTo>
                  <a:lnTo>
                    <a:pt x="2103" y="3498"/>
                  </a:lnTo>
                  <a:cubicBezTo>
                    <a:pt x="2635" y="3198"/>
                    <a:pt x="3127" y="2774"/>
                    <a:pt x="3536" y="2256"/>
                  </a:cubicBezTo>
                  <a:cubicBezTo>
                    <a:pt x="3864" y="1874"/>
                    <a:pt x="4164" y="1341"/>
                    <a:pt x="4041" y="795"/>
                  </a:cubicBezTo>
                  <a:cubicBezTo>
                    <a:pt x="3932" y="331"/>
                    <a:pt x="3550" y="45"/>
                    <a:pt x="3154" y="4"/>
                  </a:cubicBezTo>
                  <a:cubicBezTo>
                    <a:pt x="3128" y="2"/>
                    <a:pt x="3102" y="1"/>
                    <a:pt x="3076" y="1"/>
                  </a:cubicBezTo>
                  <a:cubicBezTo>
                    <a:pt x="2722" y="1"/>
                    <a:pt x="2381" y="172"/>
                    <a:pt x="2076" y="413"/>
                  </a:cubicBezTo>
                  <a:cubicBezTo>
                    <a:pt x="1770" y="172"/>
                    <a:pt x="142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5;p43">
              <a:extLst>
                <a:ext uri="{FF2B5EF4-FFF2-40B4-BE49-F238E27FC236}">
                  <a16:creationId xmlns:a16="http://schemas.microsoft.com/office/drawing/2014/main" id="{72D4BCF2-1E37-BC4C-B6C8-6DBBC03638F6}"/>
                </a:ext>
              </a:extLst>
            </p:cNvPr>
            <p:cNvSpPr/>
            <p:nvPr/>
          </p:nvSpPr>
          <p:spPr>
            <a:xfrm flipH="1">
              <a:off x="7490685" y="1039577"/>
              <a:ext cx="450135" cy="421166"/>
            </a:xfrm>
            <a:custGeom>
              <a:avLst/>
              <a:gdLst/>
              <a:ahLst/>
              <a:cxnLst/>
              <a:rect l="l" t="t" r="r" b="b"/>
              <a:pathLst>
                <a:path w="11685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84" y="10933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6;p43">
              <a:extLst>
                <a:ext uri="{FF2B5EF4-FFF2-40B4-BE49-F238E27FC236}">
                  <a16:creationId xmlns:a16="http://schemas.microsoft.com/office/drawing/2014/main" id="{F532F694-1506-C94D-AA0D-A6B154C693B7}"/>
                </a:ext>
              </a:extLst>
            </p:cNvPr>
            <p:cNvSpPr/>
            <p:nvPr/>
          </p:nvSpPr>
          <p:spPr>
            <a:xfrm flipH="1">
              <a:off x="7608985" y="1157882"/>
              <a:ext cx="154090" cy="184561"/>
            </a:xfrm>
            <a:custGeom>
              <a:avLst/>
              <a:gdLst/>
              <a:ahLst/>
              <a:cxnLst/>
              <a:rect l="l" t="t" r="r" b="b"/>
              <a:pathLst>
                <a:path w="4000" h="4791" fill="none" extrusionOk="0">
                  <a:moveTo>
                    <a:pt x="710" y="1775"/>
                  </a:moveTo>
                  <a:lnTo>
                    <a:pt x="1406" y="246"/>
                  </a:lnTo>
                  <a:cubicBezTo>
                    <a:pt x="1474" y="109"/>
                    <a:pt x="1611" y="0"/>
                    <a:pt x="1774" y="0"/>
                  </a:cubicBezTo>
                  <a:lnTo>
                    <a:pt x="1774" y="0"/>
                  </a:lnTo>
                  <a:cubicBezTo>
                    <a:pt x="1993" y="0"/>
                    <a:pt x="2157" y="178"/>
                    <a:pt x="2157" y="396"/>
                  </a:cubicBezTo>
                  <a:lnTo>
                    <a:pt x="2157" y="1761"/>
                  </a:lnTo>
                  <a:lnTo>
                    <a:pt x="2976" y="1761"/>
                  </a:lnTo>
                  <a:cubicBezTo>
                    <a:pt x="3562" y="1761"/>
                    <a:pt x="3999" y="2293"/>
                    <a:pt x="3904" y="2853"/>
                  </a:cubicBezTo>
                  <a:lnTo>
                    <a:pt x="3685" y="4027"/>
                  </a:lnTo>
                  <a:cubicBezTo>
                    <a:pt x="3590" y="4477"/>
                    <a:pt x="3221" y="4791"/>
                    <a:pt x="2757" y="4791"/>
                  </a:cubicBezTo>
                  <a:lnTo>
                    <a:pt x="0" y="4791"/>
                  </a:lnTo>
                  <a:lnTo>
                    <a:pt x="0" y="2089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7;p43">
              <a:extLst>
                <a:ext uri="{FF2B5EF4-FFF2-40B4-BE49-F238E27FC236}">
                  <a16:creationId xmlns:a16="http://schemas.microsoft.com/office/drawing/2014/main" id="{198DF3B6-F71B-F14A-9D7F-49829D248EC9}"/>
                </a:ext>
              </a:extLst>
            </p:cNvPr>
            <p:cNvSpPr/>
            <p:nvPr/>
          </p:nvSpPr>
          <p:spPr>
            <a:xfrm flipH="1">
              <a:off x="7763037" y="1238318"/>
              <a:ext cx="56320" cy="104126"/>
            </a:xfrm>
            <a:custGeom>
              <a:avLst/>
              <a:gdLst/>
              <a:ahLst/>
              <a:cxnLst/>
              <a:rect l="l" t="t" r="r" b="b"/>
              <a:pathLst>
                <a:path w="1462" h="2703" fill="none" extrusionOk="0">
                  <a:moveTo>
                    <a:pt x="1" y="1"/>
                  </a:moveTo>
                  <a:lnTo>
                    <a:pt x="1461" y="1"/>
                  </a:lnTo>
                  <a:lnTo>
                    <a:pt x="1461" y="2703"/>
                  </a:lnTo>
                  <a:lnTo>
                    <a:pt x="1" y="2703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592;p32">
            <a:extLst>
              <a:ext uri="{FF2B5EF4-FFF2-40B4-BE49-F238E27FC236}">
                <a16:creationId xmlns:a16="http://schemas.microsoft.com/office/drawing/2014/main" id="{94A44F6F-6D9C-FC4F-9CD3-9E2D7BD12BA1}"/>
              </a:ext>
            </a:extLst>
          </p:cNvPr>
          <p:cNvGrpSpPr/>
          <p:nvPr/>
        </p:nvGrpSpPr>
        <p:grpSpPr>
          <a:xfrm>
            <a:off x="380257" y="1075090"/>
            <a:ext cx="8383486" cy="1110300"/>
            <a:chOff x="409650" y="1187926"/>
            <a:chExt cx="8324700" cy="1110300"/>
          </a:xfrm>
        </p:grpSpPr>
        <p:sp>
          <p:nvSpPr>
            <p:cNvPr id="78" name="Google Shape;593;p32">
              <a:extLst>
                <a:ext uri="{FF2B5EF4-FFF2-40B4-BE49-F238E27FC236}">
                  <a16:creationId xmlns:a16="http://schemas.microsoft.com/office/drawing/2014/main" id="{8F4AB54A-6B49-C742-87F7-5C47D7B39B61}"/>
                </a:ext>
              </a:extLst>
            </p:cNvPr>
            <p:cNvSpPr/>
            <p:nvPr/>
          </p:nvSpPr>
          <p:spPr>
            <a:xfrm>
              <a:off x="409650" y="1187926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79" name="Google Shape;594;p32">
              <a:extLst>
                <a:ext uri="{FF2B5EF4-FFF2-40B4-BE49-F238E27FC236}">
                  <a16:creationId xmlns:a16="http://schemas.microsoft.com/office/drawing/2014/main" id="{01CFBADD-F1CF-7F4C-8585-FF8166ECE34C}"/>
                </a:ext>
              </a:extLst>
            </p:cNvPr>
            <p:cNvSpPr txBox="1"/>
            <p:nvPr/>
          </p:nvSpPr>
          <p:spPr>
            <a:xfrm>
              <a:off x="530000" y="1588322"/>
              <a:ext cx="3366585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Difficultés</a:t>
              </a:r>
              <a:r>
                <a:rPr lang="en" sz="21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techniques</a:t>
              </a:r>
              <a:endParaRPr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" name="Google Shape;613;p32">
            <a:extLst>
              <a:ext uri="{FF2B5EF4-FFF2-40B4-BE49-F238E27FC236}">
                <a16:creationId xmlns:a16="http://schemas.microsoft.com/office/drawing/2014/main" id="{C5CB3057-FCF8-B24D-B89E-D393494EF2EA}"/>
              </a:ext>
            </a:extLst>
          </p:cNvPr>
          <p:cNvGrpSpPr/>
          <p:nvPr/>
        </p:nvGrpSpPr>
        <p:grpSpPr>
          <a:xfrm>
            <a:off x="3529834" y="1160981"/>
            <a:ext cx="2370150" cy="938309"/>
            <a:chOff x="2510400" y="1387133"/>
            <a:chExt cx="1909853" cy="581094"/>
          </a:xfrm>
        </p:grpSpPr>
        <p:sp>
          <p:nvSpPr>
            <p:cNvPr id="82" name="Google Shape;614;p32">
              <a:extLst>
                <a:ext uri="{FF2B5EF4-FFF2-40B4-BE49-F238E27FC236}">
                  <a16:creationId xmlns:a16="http://schemas.microsoft.com/office/drawing/2014/main" id="{F2A1F613-086A-8D43-A739-ED58E351EB8F}"/>
                </a:ext>
              </a:extLst>
            </p:cNvPr>
            <p:cNvSpPr/>
            <p:nvPr/>
          </p:nvSpPr>
          <p:spPr>
            <a:xfrm>
              <a:off x="2510401" y="1387133"/>
              <a:ext cx="1909852" cy="250256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Plusieurs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impl</a:t>
              </a:r>
              <a:r>
                <a:rPr lang="fr-FR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é</a:t>
              </a: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mentations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des Thread</a:t>
              </a:r>
              <a:endParaRPr dirty="0"/>
            </a:p>
          </p:txBody>
        </p:sp>
        <p:sp>
          <p:nvSpPr>
            <p:cNvPr id="83" name="Google Shape;615;p32">
              <a:extLst>
                <a:ext uri="{FF2B5EF4-FFF2-40B4-BE49-F238E27FC236}">
                  <a16:creationId xmlns:a16="http://schemas.microsoft.com/office/drawing/2014/main" id="{2B9A8BD8-14A1-FF48-B003-DA27F190FAC0}"/>
                </a:ext>
              </a:extLst>
            </p:cNvPr>
            <p:cNvSpPr/>
            <p:nvPr/>
          </p:nvSpPr>
          <p:spPr>
            <a:xfrm>
              <a:off x="2510400" y="1717970"/>
              <a:ext cx="1909850" cy="2502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Affichage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des cuisines</a:t>
              </a:r>
              <a:endParaRPr dirty="0"/>
            </a:p>
          </p:txBody>
        </p:sp>
      </p:grpSp>
      <p:sp>
        <p:nvSpPr>
          <p:cNvPr id="88" name="Google Shape;614;p32">
            <a:extLst>
              <a:ext uri="{FF2B5EF4-FFF2-40B4-BE49-F238E27FC236}">
                <a16:creationId xmlns:a16="http://schemas.microsoft.com/office/drawing/2014/main" id="{88636572-F1D7-A542-81AB-7243A1938449}"/>
              </a:ext>
            </a:extLst>
          </p:cNvPr>
          <p:cNvSpPr/>
          <p:nvPr/>
        </p:nvSpPr>
        <p:spPr>
          <a:xfrm>
            <a:off x="6113113" y="1387014"/>
            <a:ext cx="2370149" cy="40409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Bien optimiser le modèle</a:t>
            </a:r>
            <a:endParaRPr dirty="0"/>
          </a:p>
        </p:txBody>
      </p:sp>
      <p:grpSp>
        <p:nvGrpSpPr>
          <p:cNvPr id="90" name="Google Shape;592;p32">
            <a:extLst>
              <a:ext uri="{FF2B5EF4-FFF2-40B4-BE49-F238E27FC236}">
                <a16:creationId xmlns:a16="http://schemas.microsoft.com/office/drawing/2014/main" id="{EC3F7293-0997-E94F-9E8E-D03D62A7B86A}"/>
              </a:ext>
            </a:extLst>
          </p:cNvPr>
          <p:cNvGrpSpPr/>
          <p:nvPr/>
        </p:nvGrpSpPr>
        <p:grpSpPr>
          <a:xfrm>
            <a:off x="380257" y="2355662"/>
            <a:ext cx="5819234" cy="1110300"/>
            <a:chOff x="409650" y="1187926"/>
            <a:chExt cx="5819234" cy="1110300"/>
          </a:xfrm>
        </p:grpSpPr>
        <p:sp>
          <p:nvSpPr>
            <p:cNvPr id="91" name="Google Shape;593;p32">
              <a:extLst>
                <a:ext uri="{FF2B5EF4-FFF2-40B4-BE49-F238E27FC236}">
                  <a16:creationId xmlns:a16="http://schemas.microsoft.com/office/drawing/2014/main" id="{5A04636D-3E21-A548-8D47-821AD124FB85}"/>
                </a:ext>
              </a:extLst>
            </p:cNvPr>
            <p:cNvSpPr/>
            <p:nvPr/>
          </p:nvSpPr>
          <p:spPr>
            <a:xfrm>
              <a:off x="409650" y="1187926"/>
              <a:ext cx="5819234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dirty="0"/>
            </a:p>
          </p:txBody>
        </p:sp>
        <p:sp>
          <p:nvSpPr>
            <p:cNvPr id="92" name="Google Shape;594;p32">
              <a:extLst>
                <a:ext uri="{FF2B5EF4-FFF2-40B4-BE49-F238E27FC236}">
                  <a16:creationId xmlns:a16="http://schemas.microsoft.com/office/drawing/2014/main" id="{A581ACCE-A7F3-DE4F-AC10-6E343CC71CC5}"/>
                </a:ext>
              </a:extLst>
            </p:cNvPr>
            <p:cNvSpPr txBox="1"/>
            <p:nvPr/>
          </p:nvSpPr>
          <p:spPr>
            <a:xfrm>
              <a:off x="530000" y="1588322"/>
              <a:ext cx="3366585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Difficultés</a:t>
              </a:r>
              <a:r>
                <a:rPr lang="en" sz="21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d’organisation</a:t>
              </a:r>
              <a:endParaRPr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08" name="Google Shape;607;p32">
            <a:extLst>
              <a:ext uri="{FF2B5EF4-FFF2-40B4-BE49-F238E27FC236}">
                <a16:creationId xmlns:a16="http://schemas.microsoft.com/office/drawing/2014/main" id="{819C2942-1AD8-8F48-B0BD-9DE1CD5B5349}"/>
              </a:ext>
            </a:extLst>
          </p:cNvPr>
          <p:cNvSpPr/>
          <p:nvPr/>
        </p:nvSpPr>
        <p:spPr>
          <a:xfrm>
            <a:off x="3536603" y="2456712"/>
            <a:ext cx="2363377" cy="4113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Bien se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répartir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les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tâches</a:t>
            </a:r>
            <a:endParaRPr dirty="0"/>
          </a:p>
        </p:txBody>
      </p:sp>
      <p:sp>
        <p:nvSpPr>
          <p:cNvPr id="109" name="Google Shape;607;p32">
            <a:extLst>
              <a:ext uri="{FF2B5EF4-FFF2-40B4-BE49-F238E27FC236}">
                <a16:creationId xmlns:a16="http://schemas.microsoft.com/office/drawing/2014/main" id="{3166265A-B2E1-C14B-B9FF-C2400A62989B}"/>
              </a:ext>
            </a:extLst>
          </p:cNvPr>
          <p:cNvSpPr/>
          <p:nvPr/>
        </p:nvSpPr>
        <p:spPr>
          <a:xfrm>
            <a:off x="3536603" y="2969083"/>
            <a:ext cx="2363377" cy="4113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Débattre sur l’impl</a:t>
            </a:r>
            <a:r>
              <a:rPr lang="fr-F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é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mentation de la sauvegarde</a:t>
            </a:r>
            <a:endParaRPr dirty="0"/>
          </a:p>
        </p:txBody>
      </p:sp>
      <p:sp>
        <p:nvSpPr>
          <p:cNvPr id="110" name="Forme libre 10">
            <a:extLst>
              <a:ext uri="{FF2B5EF4-FFF2-40B4-BE49-F238E27FC236}">
                <a16:creationId xmlns:a16="http://schemas.microsoft.com/office/drawing/2014/main" id="{AB6CED2C-F6A3-8F49-9867-93507EC672B6}"/>
              </a:ext>
            </a:extLst>
          </p:cNvPr>
          <p:cNvSpPr>
            <a:spLocks/>
          </p:cNvSpPr>
          <p:nvPr/>
        </p:nvSpPr>
        <p:spPr bwMode="auto">
          <a:xfrm rot="16403947" flipV="1">
            <a:off x="1540764" y="1272350"/>
            <a:ext cx="3696940" cy="9214929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058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e 274" descr="Cette image est d’une forme abstraite. ">
            <a:extLst>
              <a:ext uri="{FF2B5EF4-FFF2-40B4-BE49-F238E27FC236}">
                <a16:creationId xmlns:a16="http://schemas.microsoft.com/office/drawing/2014/main" id="{DED7A8FE-953D-8446-A64A-E84EDCB9CBA4}"/>
              </a:ext>
            </a:extLst>
          </p:cNvPr>
          <p:cNvGrpSpPr/>
          <p:nvPr/>
        </p:nvGrpSpPr>
        <p:grpSpPr>
          <a:xfrm rot="920338">
            <a:off x="-2212110" y="-2657467"/>
            <a:ext cx="13116913" cy="10594041"/>
            <a:chOff x="4855953" y="-2833465"/>
            <a:chExt cx="8948964" cy="12105059"/>
          </a:xfrm>
        </p:grpSpPr>
        <p:sp>
          <p:nvSpPr>
            <p:cNvPr id="276" name="Forme libre 10">
              <a:extLst>
                <a:ext uri="{FF2B5EF4-FFF2-40B4-BE49-F238E27FC236}">
                  <a16:creationId xmlns:a16="http://schemas.microsoft.com/office/drawing/2014/main" id="{581B2435-0C44-D84C-8D37-6DD48E088B4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7" name="Forme libre 11">
              <a:extLst>
                <a:ext uri="{FF2B5EF4-FFF2-40B4-BE49-F238E27FC236}">
                  <a16:creationId xmlns:a16="http://schemas.microsoft.com/office/drawing/2014/main" id="{F6E2479D-EABF-2349-BE09-53D9196AE1A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8" name="Forme libre 12">
              <a:extLst>
                <a:ext uri="{FF2B5EF4-FFF2-40B4-BE49-F238E27FC236}">
                  <a16:creationId xmlns:a16="http://schemas.microsoft.com/office/drawing/2014/main" id="{A9183864-1B50-464D-BEA1-5A644666069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54" name="Google Shape;642;p33">
            <a:extLst>
              <a:ext uri="{FF2B5EF4-FFF2-40B4-BE49-F238E27FC236}">
                <a16:creationId xmlns:a16="http://schemas.microsoft.com/office/drawing/2014/main" id="{A0AD82CB-B107-9C4E-83BC-748E65BFF4EA}"/>
              </a:ext>
            </a:extLst>
          </p:cNvPr>
          <p:cNvGrpSpPr/>
          <p:nvPr/>
        </p:nvGrpSpPr>
        <p:grpSpPr>
          <a:xfrm>
            <a:off x="782085" y="2286402"/>
            <a:ext cx="1414161" cy="2252802"/>
            <a:chOff x="5772091" y="1638475"/>
            <a:chExt cx="1642082" cy="2615887"/>
          </a:xfrm>
        </p:grpSpPr>
        <p:sp>
          <p:nvSpPr>
            <p:cNvPr id="155" name="Google Shape;643;p33">
              <a:extLst>
                <a:ext uri="{FF2B5EF4-FFF2-40B4-BE49-F238E27FC236}">
                  <a16:creationId xmlns:a16="http://schemas.microsoft.com/office/drawing/2014/main" id="{32608F6E-7823-FD48-B0AC-36E9F35E8420}"/>
                </a:ext>
              </a:extLst>
            </p:cNvPr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44;p33">
              <a:extLst>
                <a:ext uri="{FF2B5EF4-FFF2-40B4-BE49-F238E27FC236}">
                  <a16:creationId xmlns:a16="http://schemas.microsoft.com/office/drawing/2014/main" id="{841FD7C6-39E6-0C4E-8828-DA795174A416}"/>
                </a:ext>
              </a:extLst>
            </p:cNvPr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45;p33">
              <a:extLst>
                <a:ext uri="{FF2B5EF4-FFF2-40B4-BE49-F238E27FC236}">
                  <a16:creationId xmlns:a16="http://schemas.microsoft.com/office/drawing/2014/main" id="{A58EDAC8-AC96-D040-B20D-370C2137027D}"/>
                </a:ext>
              </a:extLst>
            </p:cNvPr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46;p33">
              <a:extLst>
                <a:ext uri="{FF2B5EF4-FFF2-40B4-BE49-F238E27FC236}">
                  <a16:creationId xmlns:a16="http://schemas.microsoft.com/office/drawing/2014/main" id="{20D31072-4300-5A48-826D-1B511D7F8A9A}"/>
                </a:ext>
              </a:extLst>
            </p:cNvPr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47;p33">
              <a:extLst>
                <a:ext uri="{FF2B5EF4-FFF2-40B4-BE49-F238E27FC236}">
                  <a16:creationId xmlns:a16="http://schemas.microsoft.com/office/drawing/2014/main" id="{1C45AB5E-F74C-9C46-9B12-2BC60A7FA4C5}"/>
                </a:ext>
              </a:extLst>
            </p:cNvPr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48;p33">
              <a:extLst>
                <a:ext uri="{FF2B5EF4-FFF2-40B4-BE49-F238E27FC236}">
                  <a16:creationId xmlns:a16="http://schemas.microsoft.com/office/drawing/2014/main" id="{91900C5B-B0C0-DC44-9B0F-08BB4FE182D1}"/>
                </a:ext>
              </a:extLst>
            </p:cNvPr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49;p33">
              <a:extLst>
                <a:ext uri="{FF2B5EF4-FFF2-40B4-BE49-F238E27FC236}">
                  <a16:creationId xmlns:a16="http://schemas.microsoft.com/office/drawing/2014/main" id="{6ACB1236-6678-EC4D-BAB3-52DCC6FD52BE}"/>
                </a:ext>
              </a:extLst>
            </p:cNvPr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50;p33">
              <a:extLst>
                <a:ext uri="{FF2B5EF4-FFF2-40B4-BE49-F238E27FC236}">
                  <a16:creationId xmlns:a16="http://schemas.microsoft.com/office/drawing/2014/main" id="{2C2FBD20-9DCB-AB46-9521-9CA89F80ADF1}"/>
                </a:ext>
              </a:extLst>
            </p:cNvPr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51;p33">
              <a:extLst>
                <a:ext uri="{FF2B5EF4-FFF2-40B4-BE49-F238E27FC236}">
                  <a16:creationId xmlns:a16="http://schemas.microsoft.com/office/drawing/2014/main" id="{68FED89D-AE1D-F341-B6B3-46A097F14A76}"/>
                </a:ext>
              </a:extLst>
            </p:cNvPr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52;p33">
              <a:extLst>
                <a:ext uri="{FF2B5EF4-FFF2-40B4-BE49-F238E27FC236}">
                  <a16:creationId xmlns:a16="http://schemas.microsoft.com/office/drawing/2014/main" id="{E7BD43BE-D3B8-7847-BFEB-933BCE10D98F}"/>
                </a:ext>
              </a:extLst>
            </p:cNvPr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53;p33">
              <a:extLst>
                <a:ext uri="{FF2B5EF4-FFF2-40B4-BE49-F238E27FC236}">
                  <a16:creationId xmlns:a16="http://schemas.microsoft.com/office/drawing/2014/main" id="{FA1DA8EF-722A-BF4E-8D4C-2E85122BE348}"/>
                </a:ext>
              </a:extLst>
            </p:cNvPr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54;p33">
              <a:extLst>
                <a:ext uri="{FF2B5EF4-FFF2-40B4-BE49-F238E27FC236}">
                  <a16:creationId xmlns:a16="http://schemas.microsoft.com/office/drawing/2014/main" id="{A7DE8736-65F9-9E41-8B1B-BCBB8D442B37}"/>
                </a:ext>
              </a:extLst>
            </p:cNvPr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55;p33">
              <a:extLst>
                <a:ext uri="{FF2B5EF4-FFF2-40B4-BE49-F238E27FC236}">
                  <a16:creationId xmlns:a16="http://schemas.microsoft.com/office/drawing/2014/main" id="{02B59089-A178-0A48-908D-E08D990586E0}"/>
                </a:ext>
              </a:extLst>
            </p:cNvPr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56;p33">
              <a:extLst>
                <a:ext uri="{FF2B5EF4-FFF2-40B4-BE49-F238E27FC236}">
                  <a16:creationId xmlns:a16="http://schemas.microsoft.com/office/drawing/2014/main" id="{4CFFCF2E-E7CA-0D45-B686-568770EFC8C3}"/>
                </a:ext>
              </a:extLst>
            </p:cNvPr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57;p33">
              <a:extLst>
                <a:ext uri="{FF2B5EF4-FFF2-40B4-BE49-F238E27FC236}">
                  <a16:creationId xmlns:a16="http://schemas.microsoft.com/office/drawing/2014/main" id="{AC8B79B3-A8EA-8046-8EFF-2B0AB00C9CE1}"/>
                </a:ext>
              </a:extLst>
            </p:cNvPr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58;p33">
              <a:extLst>
                <a:ext uri="{FF2B5EF4-FFF2-40B4-BE49-F238E27FC236}">
                  <a16:creationId xmlns:a16="http://schemas.microsoft.com/office/drawing/2014/main" id="{36DA2DD2-601E-F248-8C52-01BE40DCF986}"/>
                </a:ext>
              </a:extLst>
            </p:cNvPr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59;p33">
              <a:extLst>
                <a:ext uri="{FF2B5EF4-FFF2-40B4-BE49-F238E27FC236}">
                  <a16:creationId xmlns:a16="http://schemas.microsoft.com/office/drawing/2014/main" id="{B7D9C715-268D-CF41-9B4C-E65191249506}"/>
                </a:ext>
              </a:extLst>
            </p:cNvPr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0;p33">
              <a:extLst>
                <a:ext uri="{FF2B5EF4-FFF2-40B4-BE49-F238E27FC236}">
                  <a16:creationId xmlns:a16="http://schemas.microsoft.com/office/drawing/2014/main" id="{132BB3D0-E199-C146-95AD-CC70BCD4A546}"/>
                </a:ext>
              </a:extLst>
            </p:cNvPr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1;p33">
              <a:extLst>
                <a:ext uri="{FF2B5EF4-FFF2-40B4-BE49-F238E27FC236}">
                  <a16:creationId xmlns:a16="http://schemas.microsoft.com/office/drawing/2014/main" id="{B4A6A2C8-E72E-6E43-90D1-9FD681A3E350}"/>
                </a:ext>
              </a:extLst>
            </p:cNvPr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2;p33">
              <a:extLst>
                <a:ext uri="{FF2B5EF4-FFF2-40B4-BE49-F238E27FC236}">
                  <a16:creationId xmlns:a16="http://schemas.microsoft.com/office/drawing/2014/main" id="{2A7F4DA8-85AF-AF4A-9B7D-D6611EAEE314}"/>
                </a:ext>
              </a:extLst>
            </p:cNvPr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3;p33">
              <a:extLst>
                <a:ext uri="{FF2B5EF4-FFF2-40B4-BE49-F238E27FC236}">
                  <a16:creationId xmlns:a16="http://schemas.microsoft.com/office/drawing/2014/main" id="{867AFF59-8D72-BD48-9122-2B1D8B9EEE9D}"/>
                </a:ext>
              </a:extLst>
            </p:cNvPr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4;p33">
              <a:extLst>
                <a:ext uri="{FF2B5EF4-FFF2-40B4-BE49-F238E27FC236}">
                  <a16:creationId xmlns:a16="http://schemas.microsoft.com/office/drawing/2014/main" id="{73FB1E10-578F-9D47-A069-5C25170E2027}"/>
                </a:ext>
              </a:extLst>
            </p:cNvPr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5;p33">
              <a:extLst>
                <a:ext uri="{FF2B5EF4-FFF2-40B4-BE49-F238E27FC236}">
                  <a16:creationId xmlns:a16="http://schemas.microsoft.com/office/drawing/2014/main" id="{4DF235D2-1233-AE4D-9509-D60280FA3652}"/>
                </a:ext>
              </a:extLst>
            </p:cNvPr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6;p33">
              <a:extLst>
                <a:ext uri="{FF2B5EF4-FFF2-40B4-BE49-F238E27FC236}">
                  <a16:creationId xmlns:a16="http://schemas.microsoft.com/office/drawing/2014/main" id="{3F454AC7-A89E-5E43-9D5E-E5E66AB363EF}"/>
                </a:ext>
              </a:extLst>
            </p:cNvPr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7;p33">
              <a:extLst>
                <a:ext uri="{FF2B5EF4-FFF2-40B4-BE49-F238E27FC236}">
                  <a16:creationId xmlns:a16="http://schemas.microsoft.com/office/drawing/2014/main" id="{2C912C34-450F-C940-985D-7CCF5F178DB0}"/>
                </a:ext>
              </a:extLst>
            </p:cNvPr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8;p33">
              <a:extLst>
                <a:ext uri="{FF2B5EF4-FFF2-40B4-BE49-F238E27FC236}">
                  <a16:creationId xmlns:a16="http://schemas.microsoft.com/office/drawing/2014/main" id="{BCFA5058-E12D-C449-B7B7-6F97B134389B}"/>
                </a:ext>
              </a:extLst>
            </p:cNvPr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9;p33">
              <a:extLst>
                <a:ext uri="{FF2B5EF4-FFF2-40B4-BE49-F238E27FC236}">
                  <a16:creationId xmlns:a16="http://schemas.microsoft.com/office/drawing/2014/main" id="{7848A8B0-B16D-7E4D-815C-31DF4A405C92}"/>
                </a:ext>
              </a:extLst>
            </p:cNvPr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70;p33">
              <a:extLst>
                <a:ext uri="{FF2B5EF4-FFF2-40B4-BE49-F238E27FC236}">
                  <a16:creationId xmlns:a16="http://schemas.microsoft.com/office/drawing/2014/main" id="{1598F4A5-09C8-7A43-9FCD-D5BF934443E2}"/>
                </a:ext>
              </a:extLst>
            </p:cNvPr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71;p33">
              <a:extLst>
                <a:ext uri="{FF2B5EF4-FFF2-40B4-BE49-F238E27FC236}">
                  <a16:creationId xmlns:a16="http://schemas.microsoft.com/office/drawing/2014/main" id="{AA50FA22-7746-6847-9A18-9CE4728630F8}"/>
                </a:ext>
              </a:extLst>
            </p:cNvPr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72;p33">
              <a:extLst>
                <a:ext uri="{FF2B5EF4-FFF2-40B4-BE49-F238E27FC236}">
                  <a16:creationId xmlns:a16="http://schemas.microsoft.com/office/drawing/2014/main" id="{2E8B1438-4BFE-ED43-AA33-01A9C6877735}"/>
                </a:ext>
              </a:extLst>
            </p:cNvPr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73;p33">
              <a:extLst>
                <a:ext uri="{FF2B5EF4-FFF2-40B4-BE49-F238E27FC236}">
                  <a16:creationId xmlns:a16="http://schemas.microsoft.com/office/drawing/2014/main" id="{F449024E-3573-7549-8982-DC12EA916F5F}"/>
                </a:ext>
              </a:extLst>
            </p:cNvPr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674;p33">
              <a:extLst>
                <a:ext uri="{FF2B5EF4-FFF2-40B4-BE49-F238E27FC236}">
                  <a16:creationId xmlns:a16="http://schemas.microsoft.com/office/drawing/2014/main" id="{134D5B24-EED1-604E-8A92-B6655F602C3E}"/>
                </a:ext>
              </a:extLst>
            </p:cNvPr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75;p33">
              <a:extLst>
                <a:ext uri="{FF2B5EF4-FFF2-40B4-BE49-F238E27FC236}">
                  <a16:creationId xmlns:a16="http://schemas.microsoft.com/office/drawing/2014/main" id="{35445813-4457-5D42-B1CA-2F333D179148}"/>
                </a:ext>
              </a:extLst>
            </p:cNvPr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76;p33">
              <a:extLst>
                <a:ext uri="{FF2B5EF4-FFF2-40B4-BE49-F238E27FC236}">
                  <a16:creationId xmlns:a16="http://schemas.microsoft.com/office/drawing/2014/main" id="{E8F36D7B-62F5-1A42-9EB3-AFB187375633}"/>
                </a:ext>
              </a:extLst>
            </p:cNvPr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77;p33">
              <a:extLst>
                <a:ext uri="{FF2B5EF4-FFF2-40B4-BE49-F238E27FC236}">
                  <a16:creationId xmlns:a16="http://schemas.microsoft.com/office/drawing/2014/main" id="{26206C4B-646D-D44F-8510-FD703653F9FF}"/>
                </a:ext>
              </a:extLst>
            </p:cNvPr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78;p33">
              <a:extLst>
                <a:ext uri="{FF2B5EF4-FFF2-40B4-BE49-F238E27FC236}">
                  <a16:creationId xmlns:a16="http://schemas.microsoft.com/office/drawing/2014/main" id="{5009EF5F-E206-B24E-865D-66434CC57F8B}"/>
                </a:ext>
              </a:extLst>
            </p:cNvPr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79;p33">
              <a:extLst>
                <a:ext uri="{FF2B5EF4-FFF2-40B4-BE49-F238E27FC236}">
                  <a16:creationId xmlns:a16="http://schemas.microsoft.com/office/drawing/2014/main" id="{12728D63-6247-604A-9DDB-C216FF4D0A0A}"/>
                </a:ext>
              </a:extLst>
            </p:cNvPr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680;p33">
              <a:extLst>
                <a:ext uri="{FF2B5EF4-FFF2-40B4-BE49-F238E27FC236}">
                  <a16:creationId xmlns:a16="http://schemas.microsoft.com/office/drawing/2014/main" id="{249E0685-938F-1E46-90A1-8E0E8C931664}"/>
                </a:ext>
              </a:extLst>
            </p:cNvPr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81;p33">
              <a:extLst>
                <a:ext uri="{FF2B5EF4-FFF2-40B4-BE49-F238E27FC236}">
                  <a16:creationId xmlns:a16="http://schemas.microsoft.com/office/drawing/2014/main" id="{6BE32272-224B-7144-B155-FA2957028198}"/>
                </a:ext>
              </a:extLst>
            </p:cNvPr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82;p33">
              <a:extLst>
                <a:ext uri="{FF2B5EF4-FFF2-40B4-BE49-F238E27FC236}">
                  <a16:creationId xmlns:a16="http://schemas.microsoft.com/office/drawing/2014/main" id="{18F77A4B-BEBC-E241-A713-A87FB670D406}"/>
                </a:ext>
              </a:extLst>
            </p:cNvPr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83;p33">
              <a:extLst>
                <a:ext uri="{FF2B5EF4-FFF2-40B4-BE49-F238E27FC236}">
                  <a16:creationId xmlns:a16="http://schemas.microsoft.com/office/drawing/2014/main" id="{33C4E108-A9ED-BE45-8140-B987314544B1}"/>
                </a:ext>
              </a:extLst>
            </p:cNvPr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84;p33">
              <a:extLst>
                <a:ext uri="{FF2B5EF4-FFF2-40B4-BE49-F238E27FC236}">
                  <a16:creationId xmlns:a16="http://schemas.microsoft.com/office/drawing/2014/main" id="{AC6D7799-300F-B343-9F70-E9AF41ACDA55}"/>
                </a:ext>
              </a:extLst>
            </p:cNvPr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85;p33">
              <a:extLst>
                <a:ext uri="{FF2B5EF4-FFF2-40B4-BE49-F238E27FC236}">
                  <a16:creationId xmlns:a16="http://schemas.microsoft.com/office/drawing/2014/main" id="{232B23BE-4EB1-1F4F-BE72-76E711EEC539}"/>
                </a:ext>
              </a:extLst>
            </p:cNvPr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86;p33">
              <a:extLst>
                <a:ext uri="{FF2B5EF4-FFF2-40B4-BE49-F238E27FC236}">
                  <a16:creationId xmlns:a16="http://schemas.microsoft.com/office/drawing/2014/main" id="{5B472CB1-E457-7442-9390-7D9D173AE973}"/>
                </a:ext>
              </a:extLst>
            </p:cNvPr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87;p33">
              <a:extLst>
                <a:ext uri="{FF2B5EF4-FFF2-40B4-BE49-F238E27FC236}">
                  <a16:creationId xmlns:a16="http://schemas.microsoft.com/office/drawing/2014/main" id="{ABA0BFA5-42BA-7045-B5B1-4B367A91F9A9}"/>
                </a:ext>
              </a:extLst>
            </p:cNvPr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88;p33">
              <a:extLst>
                <a:ext uri="{FF2B5EF4-FFF2-40B4-BE49-F238E27FC236}">
                  <a16:creationId xmlns:a16="http://schemas.microsoft.com/office/drawing/2014/main" id="{BC7C9515-C9D2-F144-8D45-B46F789BE617}"/>
                </a:ext>
              </a:extLst>
            </p:cNvPr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89;p33">
              <a:extLst>
                <a:ext uri="{FF2B5EF4-FFF2-40B4-BE49-F238E27FC236}">
                  <a16:creationId xmlns:a16="http://schemas.microsoft.com/office/drawing/2014/main" id="{FF490886-D579-144F-A263-90DFF61CB335}"/>
                </a:ext>
              </a:extLst>
            </p:cNvPr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90;p33">
              <a:extLst>
                <a:ext uri="{FF2B5EF4-FFF2-40B4-BE49-F238E27FC236}">
                  <a16:creationId xmlns:a16="http://schemas.microsoft.com/office/drawing/2014/main" id="{8FE77196-6B0F-724A-AA19-9EE27B8091FE}"/>
                </a:ext>
              </a:extLst>
            </p:cNvPr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91;p33">
              <a:extLst>
                <a:ext uri="{FF2B5EF4-FFF2-40B4-BE49-F238E27FC236}">
                  <a16:creationId xmlns:a16="http://schemas.microsoft.com/office/drawing/2014/main" id="{61972DEB-0910-674C-9B17-B6D7529B0253}"/>
                </a:ext>
              </a:extLst>
            </p:cNvPr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92;p33">
              <a:extLst>
                <a:ext uri="{FF2B5EF4-FFF2-40B4-BE49-F238E27FC236}">
                  <a16:creationId xmlns:a16="http://schemas.microsoft.com/office/drawing/2014/main" id="{DD625C9A-3507-8B4F-93C5-E6ACAB98EFB2}"/>
                </a:ext>
              </a:extLst>
            </p:cNvPr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93;p33">
              <a:extLst>
                <a:ext uri="{FF2B5EF4-FFF2-40B4-BE49-F238E27FC236}">
                  <a16:creationId xmlns:a16="http://schemas.microsoft.com/office/drawing/2014/main" id="{BE0FCEDE-2818-D34D-9836-10C6527B893E}"/>
                </a:ext>
              </a:extLst>
            </p:cNvPr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94;p33">
              <a:extLst>
                <a:ext uri="{FF2B5EF4-FFF2-40B4-BE49-F238E27FC236}">
                  <a16:creationId xmlns:a16="http://schemas.microsoft.com/office/drawing/2014/main" id="{3CD73251-CFAA-304E-9C6E-BD3C3E8492F2}"/>
                </a:ext>
              </a:extLst>
            </p:cNvPr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5;p33">
              <a:extLst>
                <a:ext uri="{FF2B5EF4-FFF2-40B4-BE49-F238E27FC236}">
                  <a16:creationId xmlns:a16="http://schemas.microsoft.com/office/drawing/2014/main" id="{5CD9FCE6-94DA-8B42-8585-E9E34D899FEA}"/>
                </a:ext>
              </a:extLst>
            </p:cNvPr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6;p33">
              <a:extLst>
                <a:ext uri="{FF2B5EF4-FFF2-40B4-BE49-F238E27FC236}">
                  <a16:creationId xmlns:a16="http://schemas.microsoft.com/office/drawing/2014/main" id="{733B5CEC-3B77-4A47-9485-3019128E2C23}"/>
                </a:ext>
              </a:extLst>
            </p:cNvPr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7;p33">
              <a:extLst>
                <a:ext uri="{FF2B5EF4-FFF2-40B4-BE49-F238E27FC236}">
                  <a16:creationId xmlns:a16="http://schemas.microsoft.com/office/drawing/2014/main" id="{9DA0AA18-A19C-5741-8E24-E472D806BC52}"/>
                </a:ext>
              </a:extLst>
            </p:cNvPr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8;p33">
              <a:extLst>
                <a:ext uri="{FF2B5EF4-FFF2-40B4-BE49-F238E27FC236}">
                  <a16:creationId xmlns:a16="http://schemas.microsoft.com/office/drawing/2014/main" id="{AE953E5A-D68B-BD46-B1DB-365E852B8AA8}"/>
                </a:ext>
              </a:extLst>
            </p:cNvPr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234159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10D04-F4EB-514C-BA50-A5F91E8D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6" y="188942"/>
            <a:ext cx="4781725" cy="841800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2A783B-7707-3744-AFF5-8281159B9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Forme libre 10">
            <a:extLst>
              <a:ext uri="{FF2B5EF4-FFF2-40B4-BE49-F238E27FC236}">
                <a16:creationId xmlns:a16="http://schemas.microsoft.com/office/drawing/2014/main" id="{78F25566-F802-8847-9C37-4E94494B3B6D}"/>
              </a:ext>
            </a:extLst>
          </p:cNvPr>
          <p:cNvSpPr>
            <a:spLocks/>
          </p:cNvSpPr>
          <p:nvPr/>
        </p:nvSpPr>
        <p:spPr bwMode="auto">
          <a:xfrm rot="20294049">
            <a:off x="5511177" y="-933943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98D9E8-CC40-DF49-9596-C598D3FF59BC}"/>
              </a:ext>
            </a:extLst>
          </p:cNvPr>
          <p:cNvSpPr txBox="1"/>
          <p:nvPr/>
        </p:nvSpPr>
        <p:spPr>
          <a:xfrm>
            <a:off x="1411138" y="750317"/>
            <a:ext cx="523330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r>
              <a:rPr lang="fr-FR" sz="1800" dirty="0"/>
              <a:t>Choix de conception / Architecture</a:t>
            </a:r>
          </a:p>
          <a:p>
            <a:pPr marL="342900" indent="-342900">
              <a:buAutoNum type="arabicPeriod"/>
            </a:pPr>
            <a:endParaRPr lang="fr-FR" sz="1800" dirty="0"/>
          </a:p>
          <a:p>
            <a:pPr marL="342900" indent="-342900">
              <a:buAutoNum type="arabicPeriod"/>
            </a:pPr>
            <a:endParaRPr lang="fr-FR" sz="1800" dirty="0"/>
          </a:p>
          <a:p>
            <a:r>
              <a:rPr lang="fr-FR" sz="1800" dirty="0"/>
              <a:t>Répartition des tâches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Les options en plus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Analyse critique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Démonstration</a:t>
            </a:r>
          </a:p>
        </p:txBody>
      </p:sp>
      <p:sp>
        <p:nvSpPr>
          <p:cNvPr id="8" name="Google Shape;451;p29">
            <a:extLst>
              <a:ext uri="{FF2B5EF4-FFF2-40B4-BE49-F238E27FC236}">
                <a16:creationId xmlns:a16="http://schemas.microsoft.com/office/drawing/2014/main" id="{846FC509-C351-4B4C-AE1A-40D62EA2316F}"/>
              </a:ext>
            </a:extLst>
          </p:cNvPr>
          <p:cNvSpPr/>
          <p:nvPr/>
        </p:nvSpPr>
        <p:spPr>
          <a:xfrm>
            <a:off x="629226" y="1030742"/>
            <a:ext cx="476942" cy="461884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3B49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50;p29">
            <a:extLst>
              <a:ext uri="{FF2B5EF4-FFF2-40B4-BE49-F238E27FC236}">
                <a16:creationId xmlns:a16="http://schemas.microsoft.com/office/drawing/2014/main" id="{79FF1AFC-B407-F24F-8C86-40B717A157C9}"/>
              </a:ext>
            </a:extLst>
          </p:cNvPr>
          <p:cNvSpPr/>
          <p:nvPr/>
        </p:nvSpPr>
        <p:spPr>
          <a:xfrm>
            <a:off x="629226" y="1845438"/>
            <a:ext cx="476943" cy="461885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6E7DC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447;p29">
            <a:extLst>
              <a:ext uri="{FF2B5EF4-FFF2-40B4-BE49-F238E27FC236}">
                <a16:creationId xmlns:a16="http://schemas.microsoft.com/office/drawing/2014/main" id="{3EEB1A02-916C-444B-A39A-C213D4393CFA}"/>
              </a:ext>
            </a:extLst>
          </p:cNvPr>
          <p:cNvSpPr/>
          <p:nvPr/>
        </p:nvSpPr>
        <p:spPr>
          <a:xfrm>
            <a:off x="629226" y="2665231"/>
            <a:ext cx="476942" cy="456788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9599E9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448;p29">
            <a:extLst>
              <a:ext uri="{FF2B5EF4-FFF2-40B4-BE49-F238E27FC236}">
                <a16:creationId xmlns:a16="http://schemas.microsoft.com/office/drawing/2014/main" id="{A2569DAB-F1A3-C94A-AC44-852347715226}"/>
              </a:ext>
            </a:extLst>
          </p:cNvPr>
          <p:cNvSpPr/>
          <p:nvPr/>
        </p:nvSpPr>
        <p:spPr>
          <a:xfrm>
            <a:off x="629226" y="3479927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AAC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49;p29">
            <a:extLst>
              <a:ext uri="{FF2B5EF4-FFF2-40B4-BE49-F238E27FC236}">
                <a16:creationId xmlns:a16="http://schemas.microsoft.com/office/drawing/2014/main" id="{69DD9888-69CE-6A49-8912-5DCACD3F5976}"/>
              </a:ext>
            </a:extLst>
          </p:cNvPr>
          <p:cNvSpPr/>
          <p:nvPr/>
        </p:nvSpPr>
        <p:spPr>
          <a:xfrm>
            <a:off x="629225" y="4294623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CA49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938160-BD00-AC42-9989-3896EDCAB417}"/>
              </a:ext>
            </a:extLst>
          </p:cNvPr>
          <p:cNvSpPr txBox="1"/>
          <p:nvPr/>
        </p:nvSpPr>
        <p:spPr>
          <a:xfrm>
            <a:off x="721171" y="110524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149CF49-E11C-E241-8AE0-BE6E4345420E}"/>
              </a:ext>
            </a:extLst>
          </p:cNvPr>
          <p:cNvSpPr txBox="1"/>
          <p:nvPr/>
        </p:nvSpPr>
        <p:spPr>
          <a:xfrm>
            <a:off x="721171" y="1919533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DBA805B-3614-364D-A460-4835D6C7FB12}"/>
              </a:ext>
            </a:extLst>
          </p:cNvPr>
          <p:cNvSpPr txBox="1"/>
          <p:nvPr/>
        </p:nvSpPr>
        <p:spPr>
          <a:xfrm>
            <a:off x="717859" y="2731270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B923A4-79E3-5D40-8A8A-A908610F1191}"/>
              </a:ext>
            </a:extLst>
          </p:cNvPr>
          <p:cNvSpPr txBox="1"/>
          <p:nvPr/>
        </p:nvSpPr>
        <p:spPr>
          <a:xfrm>
            <a:off x="717859" y="356245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3DB928C-8189-7D47-9D22-FB666A6B6D7E}"/>
              </a:ext>
            </a:extLst>
          </p:cNvPr>
          <p:cNvSpPr txBox="1"/>
          <p:nvPr/>
        </p:nvSpPr>
        <p:spPr>
          <a:xfrm>
            <a:off x="717859" y="4369129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35" name="Google Shape;829;p35">
            <a:extLst>
              <a:ext uri="{FF2B5EF4-FFF2-40B4-BE49-F238E27FC236}">
                <a16:creationId xmlns:a16="http://schemas.microsoft.com/office/drawing/2014/main" id="{BE890EB0-0A9E-A44D-A00F-5641AB878C31}"/>
              </a:ext>
            </a:extLst>
          </p:cNvPr>
          <p:cNvGrpSpPr/>
          <p:nvPr/>
        </p:nvGrpSpPr>
        <p:grpSpPr>
          <a:xfrm>
            <a:off x="5140321" y="2400629"/>
            <a:ext cx="1660326" cy="1968500"/>
            <a:chOff x="4284472" y="2841897"/>
            <a:chExt cx="722887" cy="857025"/>
          </a:xfrm>
        </p:grpSpPr>
        <p:sp>
          <p:nvSpPr>
            <p:cNvPr id="36" name="Google Shape;830;p35">
              <a:extLst>
                <a:ext uri="{FF2B5EF4-FFF2-40B4-BE49-F238E27FC236}">
                  <a16:creationId xmlns:a16="http://schemas.microsoft.com/office/drawing/2014/main" id="{05FAB588-CF90-9B43-A2D4-1F4EB0AFB014}"/>
                </a:ext>
              </a:extLst>
            </p:cNvPr>
            <p:cNvSpPr/>
            <p:nvPr/>
          </p:nvSpPr>
          <p:spPr>
            <a:xfrm>
              <a:off x="4556561" y="3434188"/>
              <a:ext cx="17735" cy="78350"/>
            </a:xfrm>
            <a:custGeom>
              <a:avLst/>
              <a:gdLst/>
              <a:ahLst/>
              <a:cxnLst/>
              <a:rect l="l" t="t" r="r" b="b"/>
              <a:pathLst>
                <a:path w="479" h="2116" extrusionOk="0">
                  <a:moveTo>
                    <a:pt x="233" y="0"/>
                  </a:moveTo>
                  <a:cubicBezTo>
                    <a:pt x="96" y="0"/>
                    <a:pt x="1" y="96"/>
                    <a:pt x="1" y="246"/>
                  </a:cubicBezTo>
                  <a:lnTo>
                    <a:pt x="1" y="1884"/>
                  </a:lnTo>
                  <a:cubicBezTo>
                    <a:pt x="1" y="2020"/>
                    <a:pt x="96" y="2116"/>
                    <a:pt x="233" y="2116"/>
                  </a:cubicBezTo>
                  <a:cubicBezTo>
                    <a:pt x="369" y="2116"/>
                    <a:pt x="478" y="2020"/>
                    <a:pt x="478" y="1884"/>
                  </a:cubicBezTo>
                  <a:lnTo>
                    <a:pt x="478" y="246"/>
                  </a:lnTo>
                  <a:cubicBezTo>
                    <a:pt x="478" y="96"/>
                    <a:pt x="35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;p35">
              <a:extLst>
                <a:ext uri="{FF2B5EF4-FFF2-40B4-BE49-F238E27FC236}">
                  <a16:creationId xmlns:a16="http://schemas.microsoft.com/office/drawing/2014/main" id="{3965EBF4-7F96-E341-B74C-C0BC8911C498}"/>
                </a:ext>
              </a:extLst>
            </p:cNvPr>
            <p:cNvSpPr/>
            <p:nvPr/>
          </p:nvSpPr>
          <p:spPr>
            <a:xfrm>
              <a:off x="4604582" y="3472845"/>
              <a:ext cx="61684" cy="60540"/>
            </a:xfrm>
            <a:custGeom>
              <a:avLst/>
              <a:gdLst/>
              <a:ahLst/>
              <a:cxnLst/>
              <a:rect l="l" t="t" r="r" b="b"/>
              <a:pathLst>
                <a:path w="1666" h="1635" extrusionOk="0">
                  <a:moveTo>
                    <a:pt x="1423" y="0"/>
                  </a:moveTo>
                  <a:cubicBezTo>
                    <a:pt x="1362" y="0"/>
                    <a:pt x="1297" y="21"/>
                    <a:pt x="1242" y="62"/>
                  </a:cubicBezTo>
                  <a:lnTo>
                    <a:pt x="82" y="1222"/>
                  </a:lnTo>
                  <a:cubicBezTo>
                    <a:pt x="0" y="1317"/>
                    <a:pt x="0" y="1468"/>
                    <a:pt x="82" y="1563"/>
                  </a:cubicBezTo>
                  <a:cubicBezTo>
                    <a:pt x="123" y="1611"/>
                    <a:pt x="185" y="1635"/>
                    <a:pt x="248" y="1635"/>
                  </a:cubicBezTo>
                  <a:cubicBezTo>
                    <a:pt x="311" y="1635"/>
                    <a:pt x="376" y="1611"/>
                    <a:pt x="423" y="1563"/>
                  </a:cubicBezTo>
                  <a:lnTo>
                    <a:pt x="1584" y="403"/>
                  </a:lnTo>
                  <a:cubicBezTo>
                    <a:pt x="1666" y="321"/>
                    <a:pt x="1666" y="171"/>
                    <a:pt x="1584" y="62"/>
                  </a:cubicBezTo>
                  <a:cubicBezTo>
                    <a:pt x="1543" y="21"/>
                    <a:pt x="148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2;p35">
              <a:extLst>
                <a:ext uri="{FF2B5EF4-FFF2-40B4-BE49-F238E27FC236}">
                  <a16:creationId xmlns:a16="http://schemas.microsoft.com/office/drawing/2014/main" id="{D46C8231-974A-1C43-880E-82ED8C2772C4}"/>
                </a:ext>
              </a:extLst>
            </p:cNvPr>
            <p:cNvSpPr/>
            <p:nvPr/>
          </p:nvSpPr>
          <p:spPr>
            <a:xfrm>
              <a:off x="4624279" y="3565081"/>
              <a:ext cx="78382" cy="17699"/>
            </a:xfrm>
            <a:custGeom>
              <a:avLst/>
              <a:gdLst/>
              <a:ahLst/>
              <a:cxnLst/>
              <a:rect l="l" t="t" r="r" b="b"/>
              <a:pathLst>
                <a:path w="2117" h="478" extrusionOk="0">
                  <a:moveTo>
                    <a:pt x="233" y="0"/>
                  </a:moveTo>
                  <a:cubicBezTo>
                    <a:pt x="96" y="0"/>
                    <a:pt x="1" y="96"/>
                    <a:pt x="1" y="232"/>
                  </a:cubicBezTo>
                  <a:cubicBezTo>
                    <a:pt x="1" y="369"/>
                    <a:pt x="96" y="478"/>
                    <a:pt x="233" y="478"/>
                  </a:cubicBezTo>
                  <a:lnTo>
                    <a:pt x="1871" y="478"/>
                  </a:lnTo>
                  <a:cubicBezTo>
                    <a:pt x="2007" y="478"/>
                    <a:pt x="2103" y="369"/>
                    <a:pt x="2103" y="232"/>
                  </a:cubicBezTo>
                  <a:cubicBezTo>
                    <a:pt x="2116" y="96"/>
                    <a:pt x="2007" y="0"/>
                    <a:pt x="1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3;p35">
              <a:extLst>
                <a:ext uri="{FF2B5EF4-FFF2-40B4-BE49-F238E27FC236}">
                  <a16:creationId xmlns:a16="http://schemas.microsoft.com/office/drawing/2014/main" id="{BFFFBB51-FE65-B64F-981D-08B88B3EEE70}"/>
                </a:ext>
              </a:extLst>
            </p:cNvPr>
            <p:cNvSpPr/>
            <p:nvPr/>
          </p:nvSpPr>
          <p:spPr>
            <a:xfrm>
              <a:off x="4602546" y="3613846"/>
              <a:ext cx="62202" cy="60170"/>
            </a:xfrm>
            <a:custGeom>
              <a:avLst/>
              <a:gdLst/>
              <a:ahLst/>
              <a:cxnLst/>
              <a:rect l="l" t="t" r="r" b="b"/>
              <a:pathLst>
                <a:path w="1680" h="1625" extrusionOk="0">
                  <a:moveTo>
                    <a:pt x="263" y="0"/>
                  </a:moveTo>
                  <a:cubicBezTo>
                    <a:pt x="202" y="0"/>
                    <a:pt x="137" y="21"/>
                    <a:pt x="83" y="62"/>
                  </a:cubicBezTo>
                  <a:cubicBezTo>
                    <a:pt x="1" y="144"/>
                    <a:pt x="1" y="307"/>
                    <a:pt x="83" y="403"/>
                  </a:cubicBezTo>
                  <a:lnTo>
                    <a:pt x="1243" y="1563"/>
                  </a:lnTo>
                  <a:cubicBezTo>
                    <a:pt x="1291" y="1604"/>
                    <a:pt x="1352" y="1624"/>
                    <a:pt x="1413" y="1624"/>
                  </a:cubicBezTo>
                  <a:cubicBezTo>
                    <a:pt x="1475" y="1624"/>
                    <a:pt x="1536" y="1604"/>
                    <a:pt x="1584" y="1563"/>
                  </a:cubicBezTo>
                  <a:cubicBezTo>
                    <a:pt x="1680" y="1481"/>
                    <a:pt x="1680" y="1331"/>
                    <a:pt x="1584" y="1222"/>
                  </a:cubicBezTo>
                  <a:lnTo>
                    <a:pt x="424" y="62"/>
                  </a:lnTo>
                  <a:cubicBezTo>
                    <a:pt x="383" y="21"/>
                    <a:pt x="325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4;p35">
              <a:extLst>
                <a:ext uri="{FF2B5EF4-FFF2-40B4-BE49-F238E27FC236}">
                  <a16:creationId xmlns:a16="http://schemas.microsoft.com/office/drawing/2014/main" id="{01A47FE5-7D99-3246-BC8A-3993A05EDE38}"/>
                </a:ext>
              </a:extLst>
            </p:cNvPr>
            <p:cNvSpPr/>
            <p:nvPr/>
          </p:nvSpPr>
          <p:spPr>
            <a:xfrm>
              <a:off x="4461554" y="3611809"/>
              <a:ext cx="62202" cy="60577"/>
            </a:xfrm>
            <a:custGeom>
              <a:avLst/>
              <a:gdLst/>
              <a:ahLst/>
              <a:cxnLst/>
              <a:rect l="l" t="t" r="r" b="b"/>
              <a:pathLst>
                <a:path w="1680" h="1636" extrusionOk="0">
                  <a:moveTo>
                    <a:pt x="1417" y="1"/>
                  </a:moveTo>
                  <a:cubicBezTo>
                    <a:pt x="1355" y="1"/>
                    <a:pt x="1297" y="21"/>
                    <a:pt x="1256" y="62"/>
                  </a:cubicBezTo>
                  <a:lnTo>
                    <a:pt x="96" y="1222"/>
                  </a:lnTo>
                  <a:cubicBezTo>
                    <a:pt x="1" y="1318"/>
                    <a:pt x="1" y="1468"/>
                    <a:pt x="96" y="1563"/>
                  </a:cubicBezTo>
                  <a:cubicBezTo>
                    <a:pt x="137" y="1611"/>
                    <a:pt x="195" y="1635"/>
                    <a:pt x="257" y="1635"/>
                  </a:cubicBezTo>
                  <a:cubicBezTo>
                    <a:pt x="318" y="1635"/>
                    <a:pt x="383" y="1611"/>
                    <a:pt x="438" y="1563"/>
                  </a:cubicBezTo>
                  <a:lnTo>
                    <a:pt x="1598" y="403"/>
                  </a:lnTo>
                  <a:cubicBezTo>
                    <a:pt x="1680" y="321"/>
                    <a:pt x="1680" y="171"/>
                    <a:pt x="1598" y="62"/>
                  </a:cubicBezTo>
                  <a:cubicBezTo>
                    <a:pt x="1543" y="21"/>
                    <a:pt x="1478" y="1"/>
                    <a:pt x="1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5;p35">
              <a:extLst>
                <a:ext uri="{FF2B5EF4-FFF2-40B4-BE49-F238E27FC236}">
                  <a16:creationId xmlns:a16="http://schemas.microsoft.com/office/drawing/2014/main" id="{D272DFA6-DF72-A14F-993B-B3A00828BAE9}"/>
                </a:ext>
              </a:extLst>
            </p:cNvPr>
            <p:cNvSpPr/>
            <p:nvPr/>
          </p:nvSpPr>
          <p:spPr>
            <a:xfrm>
              <a:off x="4425196" y="3562526"/>
              <a:ext cx="78345" cy="17736"/>
            </a:xfrm>
            <a:custGeom>
              <a:avLst/>
              <a:gdLst/>
              <a:ahLst/>
              <a:cxnLst/>
              <a:rect l="l" t="t" r="r" b="b"/>
              <a:pathLst>
                <a:path w="2116" h="479" extrusionOk="0">
                  <a:moveTo>
                    <a:pt x="232" y="1"/>
                  </a:moveTo>
                  <a:cubicBezTo>
                    <a:pt x="96" y="1"/>
                    <a:pt x="0" y="96"/>
                    <a:pt x="0" y="233"/>
                  </a:cubicBezTo>
                  <a:cubicBezTo>
                    <a:pt x="0" y="369"/>
                    <a:pt x="96" y="479"/>
                    <a:pt x="232" y="479"/>
                  </a:cubicBezTo>
                  <a:lnTo>
                    <a:pt x="1870" y="479"/>
                  </a:lnTo>
                  <a:cubicBezTo>
                    <a:pt x="2006" y="479"/>
                    <a:pt x="2116" y="369"/>
                    <a:pt x="2116" y="233"/>
                  </a:cubicBezTo>
                  <a:cubicBezTo>
                    <a:pt x="2116" y="96"/>
                    <a:pt x="2006" y="1"/>
                    <a:pt x="1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6;p35">
              <a:extLst>
                <a:ext uri="{FF2B5EF4-FFF2-40B4-BE49-F238E27FC236}">
                  <a16:creationId xmlns:a16="http://schemas.microsoft.com/office/drawing/2014/main" id="{E2888BB6-B0C8-714F-80A9-5FB186CCF02D}"/>
                </a:ext>
              </a:extLst>
            </p:cNvPr>
            <p:cNvSpPr/>
            <p:nvPr/>
          </p:nvSpPr>
          <p:spPr>
            <a:xfrm>
              <a:off x="4463591" y="3471808"/>
              <a:ext cx="62202" cy="60207"/>
            </a:xfrm>
            <a:custGeom>
              <a:avLst/>
              <a:gdLst/>
              <a:ahLst/>
              <a:cxnLst/>
              <a:rect l="l" t="t" r="r" b="b"/>
              <a:pathLst>
                <a:path w="1680" h="1626" extrusionOk="0">
                  <a:moveTo>
                    <a:pt x="263" y="1"/>
                  </a:moveTo>
                  <a:cubicBezTo>
                    <a:pt x="202" y="1"/>
                    <a:pt x="137" y="21"/>
                    <a:pt x="82" y="62"/>
                  </a:cubicBezTo>
                  <a:cubicBezTo>
                    <a:pt x="0" y="144"/>
                    <a:pt x="0" y="294"/>
                    <a:pt x="82" y="404"/>
                  </a:cubicBezTo>
                  <a:lnTo>
                    <a:pt x="1242" y="1564"/>
                  </a:lnTo>
                  <a:cubicBezTo>
                    <a:pt x="1290" y="1605"/>
                    <a:pt x="1352" y="1625"/>
                    <a:pt x="1413" y="1625"/>
                  </a:cubicBezTo>
                  <a:cubicBezTo>
                    <a:pt x="1474" y="1625"/>
                    <a:pt x="1536" y="1605"/>
                    <a:pt x="1584" y="1564"/>
                  </a:cubicBezTo>
                  <a:cubicBezTo>
                    <a:pt x="1679" y="1482"/>
                    <a:pt x="1679" y="1318"/>
                    <a:pt x="1584" y="1223"/>
                  </a:cubicBezTo>
                  <a:lnTo>
                    <a:pt x="423" y="62"/>
                  </a:lnTo>
                  <a:cubicBezTo>
                    <a:pt x="383" y="21"/>
                    <a:pt x="325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7;p35">
              <a:extLst>
                <a:ext uri="{FF2B5EF4-FFF2-40B4-BE49-F238E27FC236}">
                  <a16:creationId xmlns:a16="http://schemas.microsoft.com/office/drawing/2014/main" id="{0E85B165-0815-F04F-9990-69720204CEA5}"/>
                </a:ext>
              </a:extLst>
            </p:cNvPr>
            <p:cNvSpPr/>
            <p:nvPr/>
          </p:nvSpPr>
          <p:spPr>
            <a:xfrm>
              <a:off x="4794594" y="2849895"/>
              <a:ext cx="133956" cy="179991"/>
            </a:xfrm>
            <a:custGeom>
              <a:avLst/>
              <a:gdLst/>
              <a:ahLst/>
              <a:cxnLst/>
              <a:rect l="l" t="t" r="r" b="b"/>
              <a:pathLst>
                <a:path w="3618" h="4861" extrusionOk="0">
                  <a:moveTo>
                    <a:pt x="1302" y="1"/>
                  </a:moveTo>
                  <a:cubicBezTo>
                    <a:pt x="1037" y="1"/>
                    <a:pt x="802" y="222"/>
                    <a:pt x="587" y="330"/>
                  </a:cubicBezTo>
                  <a:cubicBezTo>
                    <a:pt x="314" y="439"/>
                    <a:pt x="123" y="685"/>
                    <a:pt x="69" y="985"/>
                  </a:cubicBezTo>
                  <a:cubicBezTo>
                    <a:pt x="0" y="1285"/>
                    <a:pt x="55" y="1585"/>
                    <a:pt x="123" y="1872"/>
                  </a:cubicBezTo>
                  <a:cubicBezTo>
                    <a:pt x="191" y="2172"/>
                    <a:pt x="273" y="2459"/>
                    <a:pt x="287" y="2746"/>
                  </a:cubicBezTo>
                  <a:cubicBezTo>
                    <a:pt x="314" y="3073"/>
                    <a:pt x="246" y="3360"/>
                    <a:pt x="150" y="3674"/>
                  </a:cubicBezTo>
                  <a:cubicBezTo>
                    <a:pt x="82" y="3878"/>
                    <a:pt x="82" y="4179"/>
                    <a:pt x="191" y="4370"/>
                  </a:cubicBezTo>
                  <a:cubicBezTo>
                    <a:pt x="314" y="4561"/>
                    <a:pt x="533" y="4643"/>
                    <a:pt x="737" y="4711"/>
                  </a:cubicBezTo>
                  <a:cubicBezTo>
                    <a:pt x="1035" y="4800"/>
                    <a:pt x="1348" y="4861"/>
                    <a:pt x="1664" y="4861"/>
                  </a:cubicBezTo>
                  <a:cubicBezTo>
                    <a:pt x="1782" y="4861"/>
                    <a:pt x="1901" y="4852"/>
                    <a:pt x="2020" y="4834"/>
                  </a:cubicBezTo>
                  <a:cubicBezTo>
                    <a:pt x="2416" y="4766"/>
                    <a:pt x="2812" y="4574"/>
                    <a:pt x="3071" y="4261"/>
                  </a:cubicBezTo>
                  <a:cubicBezTo>
                    <a:pt x="3262" y="4110"/>
                    <a:pt x="3412" y="3906"/>
                    <a:pt x="3494" y="3687"/>
                  </a:cubicBezTo>
                  <a:cubicBezTo>
                    <a:pt x="3617" y="3278"/>
                    <a:pt x="3522" y="2732"/>
                    <a:pt x="3139" y="2459"/>
                  </a:cubicBezTo>
                  <a:cubicBezTo>
                    <a:pt x="3044" y="2377"/>
                    <a:pt x="2907" y="2322"/>
                    <a:pt x="2867" y="2186"/>
                  </a:cubicBezTo>
                  <a:cubicBezTo>
                    <a:pt x="2798" y="1981"/>
                    <a:pt x="3017" y="1776"/>
                    <a:pt x="2976" y="1572"/>
                  </a:cubicBezTo>
                  <a:cubicBezTo>
                    <a:pt x="2921" y="1394"/>
                    <a:pt x="2716" y="1326"/>
                    <a:pt x="2539" y="1299"/>
                  </a:cubicBezTo>
                  <a:cubicBezTo>
                    <a:pt x="2375" y="1258"/>
                    <a:pt x="2170" y="1244"/>
                    <a:pt x="2061" y="1094"/>
                  </a:cubicBezTo>
                  <a:cubicBezTo>
                    <a:pt x="1979" y="971"/>
                    <a:pt x="1993" y="807"/>
                    <a:pt x="1979" y="671"/>
                  </a:cubicBezTo>
                  <a:cubicBezTo>
                    <a:pt x="1952" y="371"/>
                    <a:pt x="1706" y="98"/>
                    <a:pt x="1420" y="16"/>
                  </a:cubicBezTo>
                  <a:cubicBezTo>
                    <a:pt x="1380" y="5"/>
                    <a:pt x="1341" y="1"/>
                    <a:pt x="1302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38;p35">
              <a:extLst>
                <a:ext uri="{FF2B5EF4-FFF2-40B4-BE49-F238E27FC236}">
                  <a16:creationId xmlns:a16="http://schemas.microsoft.com/office/drawing/2014/main" id="{B194DBF4-340F-D142-8618-0625E8170C1B}"/>
                </a:ext>
              </a:extLst>
            </p:cNvPr>
            <p:cNvSpPr/>
            <p:nvPr/>
          </p:nvSpPr>
          <p:spPr>
            <a:xfrm>
              <a:off x="4814329" y="2872481"/>
              <a:ext cx="19697" cy="37139"/>
            </a:xfrm>
            <a:custGeom>
              <a:avLst/>
              <a:gdLst/>
              <a:ahLst/>
              <a:cxnLst/>
              <a:rect l="l" t="t" r="r" b="b"/>
              <a:pathLst>
                <a:path w="532" h="1003" extrusionOk="0">
                  <a:moveTo>
                    <a:pt x="161" y="1"/>
                  </a:moveTo>
                  <a:cubicBezTo>
                    <a:pt x="22" y="1"/>
                    <a:pt x="1" y="181"/>
                    <a:pt x="13" y="293"/>
                  </a:cubicBezTo>
                  <a:cubicBezTo>
                    <a:pt x="27" y="484"/>
                    <a:pt x="68" y="661"/>
                    <a:pt x="136" y="853"/>
                  </a:cubicBezTo>
                  <a:cubicBezTo>
                    <a:pt x="163" y="921"/>
                    <a:pt x="204" y="1003"/>
                    <a:pt x="273" y="1003"/>
                  </a:cubicBezTo>
                  <a:cubicBezTo>
                    <a:pt x="327" y="1003"/>
                    <a:pt x="368" y="962"/>
                    <a:pt x="409" y="907"/>
                  </a:cubicBezTo>
                  <a:cubicBezTo>
                    <a:pt x="505" y="743"/>
                    <a:pt x="532" y="539"/>
                    <a:pt x="477" y="361"/>
                  </a:cubicBezTo>
                  <a:cubicBezTo>
                    <a:pt x="436" y="238"/>
                    <a:pt x="327" y="20"/>
                    <a:pt x="204" y="6"/>
                  </a:cubicBezTo>
                  <a:cubicBezTo>
                    <a:pt x="189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9;p35">
              <a:extLst>
                <a:ext uri="{FF2B5EF4-FFF2-40B4-BE49-F238E27FC236}">
                  <a16:creationId xmlns:a16="http://schemas.microsoft.com/office/drawing/2014/main" id="{0E48DD0D-F47B-6747-A607-F0EC17F12C3F}"/>
                </a:ext>
              </a:extLst>
            </p:cNvPr>
            <p:cNvSpPr/>
            <p:nvPr/>
          </p:nvSpPr>
          <p:spPr>
            <a:xfrm>
              <a:off x="4708659" y="2969086"/>
              <a:ext cx="275984" cy="336395"/>
            </a:xfrm>
            <a:custGeom>
              <a:avLst/>
              <a:gdLst/>
              <a:ahLst/>
              <a:cxnLst/>
              <a:rect l="l" t="t" r="r" b="b"/>
              <a:pathLst>
                <a:path w="7454" h="9085" extrusionOk="0">
                  <a:moveTo>
                    <a:pt x="4828" y="0"/>
                  </a:moveTo>
                  <a:cubicBezTo>
                    <a:pt x="4359" y="0"/>
                    <a:pt x="3497" y="127"/>
                    <a:pt x="3372" y="127"/>
                  </a:cubicBezTo>
                  <a:cubicBezTo>
                    <a:pt x="3372" y="209"/>
                    <a:pt x="3400" y="291"/>
                    <a:pt x="3400" y="386"/>
                  </a:cubicBezTo>
                  <a:cubicBezTo>
                    <a:pt x="3372" y="482"/>
                    <a:pt x="3345" y="564"/>
                    <a:pt x="3331" y="659"/>
                  </a:cubicBezTo>
                  <a:cubicBezTo>
                    <a:pt x="3259" y="909"/>
                    <a:pt x="2981" y="1088"/>
                    <a:pt x="2685" y="1088"/>
                  </a:cubicBezTo>
                  <a:cubicBezTo>
                    <a:pt x="2479" y="1088"/>
                    <a:pt x="2265" y="1002"/>
                    <a:pt x="2103" y="796"/>
                  </a:cubicBezTo>
                  <a:cubicBezTo>
                    <a:pt x="2048" y="714"/>
                    <a:pt x="1994" y="673"/>
                    <a:pt x="1966" y="605"/>
                  </a:cubicBezTo>
                  <a:cubicBezTo>
                    <a:pt x="1516" y="687"/>
                    <a:pt x="875" y="878"/>
                    <a:pt x="588" y="1233"/>
                  </a:cubicBezTo>
                  <a:cubicBezTo>
                    <a:pt x="479" y="1355"/>
                    <a:pt x="451" y="1492"/>
                    <a:pt x="397" y="1642"/>
                  </a:cubicBezTo>
                  <a:cubicBezTo>
                    <a:pt x="247" y="2161"/>
                    <a:pt x="124" y="2679"/>
                    <a:pt x="15" y="3212"/>
                  </a:cubicBezTo>
                  <a:cubicBezTo>
                    <a:pt x="1" y="3280"/>
                    <a:pt x="1" y="3335"/>
                    <a:pt x="15" y="3403"/>
                  </a:cubicBezTo>
                  <a:cubicBezTo>
                    <a:pt x="42" y="3471"/>
                    <a:pt x="110" y="3526"/>
                    <a:pt x="165" y="3567"/>
                  </a:cubicBezTo>
                  <a:cubicBezTo>
                    <a:pt x="765" y="4044"/>
                    <a:pt x="943" y="4822"/>
                    <a:pt x="1134" y="5518"/>
                  </a:cubicBezTo>
                  <a:cubicBezTo>
                    <a:pt x="1434" y="6569"/>
                    <a:pt x="1571" y="8030"/>
                    <a:pt x="1857" y="9081"/>
                  </a:cubicBezTo>
                  <a:cubicBezTo>
                    <a:pt x="1893" y="9083"/>
                    <a:pt x="1932" y="9084"/>
                    <a:pt x="1975" y="9084"/>
                  </a:cubicBezTo>
                  <a:cubicBezTo>
                    <a:pt x="3142" y="9084"/>
                    <a:pt x="6979" y="8218"/>
                    <a:pt x="7453" y="7784"/>
                  </a:cubicBezTo>
                  <a:cubicBezTo>
                    <a:pt x="6743" y="6501"/>
                    <a:pt x="6184" y="4208"/>
                    <a:pt x="5952" y="2598"/>
                  </a:cubicBezTo>
                  <a:cubicBezTo>
                    <a:pt x="5856" y="1915"/>
                    <a:pt x="5597" y="1274"/>
                    <a:pt x="5338" y="632"/>
                  </a:cubicBezTo>
                  <a:cubicBezTo>
                    <a:pt x="5269" y="482"/>
                    <a:pt x="5228" y="141"/>
                    <a:pt x="5119" y="45"/>
                  </a:cubicBezTo>
                  <a:cubicBezTo>
                    <a:pt x="5084" y="13"/>
                    <a:pt x="4975" y="0"/>
                    <a:pt x="4828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0;p35">
              <a:extLst>
                <a:ext uri="{FF2B5EF4-FFF2-40B4-BE49-F238E27FC236}">
                  <a16:creationId xmlns:a16="http://schemas.microsoft.com/office/drawing/2014/main" id="{45E83161-5426-324D-8F81-0C88A1296EFF}"/>
                </a:ext>
              </a:extLst>
            </p:cNvPr>
            <p:cNvSpPr/>
            <p:nvPr/>
          </p:nvSpPr>
          <p:spPr>
            <a:xfrm>
              <a:off x="4770343" y="2928282"/>
              <a:ext cx="64720" cy="93420"/>
            </a:xfrm>
            <a:custGeom>
              <a:avLst/>
              <a:gdLst/>
              <a:ahLst/>
              <a:cxnLst/>
              <a:rect l="l" t="t" r="r" b="b"/>
              <a:pathLst>
                <a:path w="1748" h="2523" extrusionOk="0">
                  <a:moveTo>
                    <a:pt x="1078" y="1"/>
                  </a:moveTo>
                  <a:cubicBezTo>
                    <a:pt x="1076" y="3"/>
                    <a:pt x="1075" y="5"/>
                    <a:pt x="1073" y="7"/>
                  </a:cubicBezTo>
                  <a:lnTo>
                    <a:pt x="1073" y="7"/>
                  </a:lnTo>
                  <a:cubicBezTo>
                    <a:pt x="1075" y="5"/>
                    <a:pt x="1077" y="3"/>
                    <a:pt x="1078" y="1"/>
                  </a:cubicBezTo>
                  <a:close/>
                  <a:moveTo>
                    <a:pt x="1073" y="7"/>
                  </a:moveTo>
                  <a:lnTo>
                    <a:pt x="1073" y="7"/>
                  </a:lnTo>
                  <a:cubicBezTo>
                    <a:pt x="1022" y="73"/>
                    <a:pt x="996" y="138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229"/>
                    <a:pt x="287" y="1420"/>
                    <a:pt x="259" y="1584"/>
                  </a:cubicBezTo>
                  <a:cubicBezTo>
                    <a:pt x="246" y="1734"/>
                    <a:pt x="191" y="1802"/>
                    <a:pt x="246" y="1939"/>
                  </a:cubicBezTo>
                  <a:cubicBezTo>
                    <a:pt x="341" y="2212"/>
                    <a:pt x="683" y="2417"/>
                    <a:pt x="942" y="2485"/>
                  </a:cubicBezTo>
                  <a:cubicBezTo>
                    <a:pt x="1009" y="2509"/>
                    <a:pt x="1082" y="2523"/>
                    <a:pt x="1155" y="2523"/>
                  </a:cubicBezTo>
                  <a:cubicBezTo>
                    <a:pt x="1243" y="2523"/>
                    <a:pt x="1331" y="2503"/>
                    <a:pt x="1406" y="2457"/>
                  </a:cubicBezTo>
                  <a:cubicBezTo>
                    <a:pt x="1502" y="2389"/>
                    <a:pt x="1570" y="2253"/>
                    <a:pt x="1624" y="2130"/>
                  </a:cubicBezTo>
                  <a:cubicBezTo>
                    <a:pt x="1706" y="1925"/>
                    <a:pt x="1747" y="1707"/>
                    <a:pt x="1734" y="1488"/>
                  </a:cubicBezTo>
                  <a:cubicBezTo>
                    <a:pt x="1706" y="1284"/>
                    <a:pt x="1624" y="1243"/>
                    <a:pt x="1488" y="1106"/>
                  </a:cubicBezTo>
                  <a:cubicBezTo>
                    <a:pt x="1351" y="956"/>
                    <a:pt x="1269" y="779"/>
                    <a:pt x="1201" y="601"/>
                  </a:cubicBezTo>
                  <a:cubicBezTo>
                    <a:pt x="1188" y="495"/>
                    <a:pt x="1020" y="92"/>
                    <a:pt x="1073" y="7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1;p35">
              <a:extLst>
                <a:ext uri="{FF2B5EF4-FFF2-40B4-BE49-F238E27FC236}">
                  <a16:creationId xmlns:a16="http://schemas.microsoft.com/office/drawing/2014/main" id="{9585D808-4568-A149-A784-2E8D23AC657E}"/>
                </a:ext>
              </a:extLst>
            </p:cNvPr>
            <p:cNvSpPr/>
            <p:nvPr/>
          </p:nvSpPr>
          <p:spPr>
            <a:xfrm>
              <a:off x="4770343" y="2928282"/>
              <a:ext cx="41468" cy="56134"/>
            </a:xfrm>
            <a:custGeom>
              <a:avLst/>
              <a:gdLst/>
              <a:ahLst/>
              <a:cxnLst/>
              <a:rect l="l" t="t" r="r" b="b"/>
              <a:pathLst>
                <a:path w="1120" h="1516" extrusionOk="0">
                  <a:moveTo>
                    <a:pt x="1078" y="1"/>
                  </a:moveTo>
                  <a:cubicBezTo>
                    <a:pt x="1024" y="69"/>
                    <a:pt x="997" y="137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188"/>
                    <a:pt x="259" y="1325"/>
                    <a:pt x="287" y="1461"/>
                  </a:cubicBezTo>
                  <a:lnTo>
                    <a:pt x="287" y="1516"/>
                  </a:lnTo>
                  <a:cubicBezTo>
                    <a:pt x="724" y="1284"/>
                    <a:pt x="1065" y="738"/>
                    <a:pt x="1119" y="233"/>
                  </a:cubicBezTo>
                  <a:cubicBezTo>
                    <a:pt x="1106" y="151"/>
                    <a:pt x="1078" y="83"/>
                    <a:pt x="1078" y="1"/>
                  </a:cubicBezTo>
                  <a:close/>
                </a:path>
              </a:pathLst>
            </a:custGeom>
            <a:solidFill>
              <a:srgbClr val="FAA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2;p35">
              <a:extLst>
                <a:ext uri="{FF2B5EF4-FFF2-40B4-BE49-F238E27FC236}">
                  <a16:creationId xmlns:a16="http://schemas.microsoft.com/office/drawing/2014/main" id="{716B6D7E-A5B1-4340-946A-8AAD48BDBB43}"/>
                </a:ext>
              </a:extLst>
            </p:cNvPr>
            <p:cNvSpPr/>
            <p:nvPr/>
          </p:nvSpPr>
          <p:spPr>
            <a:xfrm>
              <a:off x="4715768" y="2870112"/>
              <a:ext cx="58129" cy="90384"/>
            </a:xfrm>
            <a:custGeom>
              <a:avLst/>
              <a:gdLst/>
              <a:ahLst/>
              <a:cxnLst/>
              <a:rect l="l" t="t" r="r" b="b"/>
              <a:pathLst>
                <a:path w="1570" h="2441" extrusionOk="0">
                  <a:moveTo>
                    <a:pt x="473" y="0"/>
                  </a:moveTo>
                  <a:cubicBezTo>
                    <a:pt x="374" y="0"/>
                    <a:pt x="284" y="28"/>
                    <a:pt x="218" y="98"/>
                  </a:cubicBezTo>
                  <a:cubicBezTo>
                    <a:pt x="0" y="357"/>
                    <a:pt x="55" y="971"/>
                    <a:pt x="109" y="1258"/>
                  </a:cubicBezTo>
                  <a:cubicBezTo>
                    <a:pt x="218" y="1654"/>
                    <a:pt x="437" y="2036"/>
                    <a:pt x="764" y="2268"/>
                  </a:cubicBezTo>
                  <a:cubicBezTo>
                    <a:pt x="846" y="2336"/>
                    <a:pt x="955" y="2404"/>
                    <a:pt x="1051" y="2418"/>
                  </a:cubicBezTo>
                  <a:cubicBezTo>
                    <a:pt x="1092" y="2433"/>
                    <a:pt x="1137" y="2441"/>
                    <a:pt x="1181" y="2441"/>
                  </a:cubicBezTo>
                  <a:cubicBezTo>
                    <a:pt x="1255" y="2441"/>
                    <a:pt x="1327" y="2420"/>
                    <a:pt x="1379" y="2377"/>
                  </a:cubicBezTo>
                  <a:cubicBezTo>
                    <a:pt x="1501" y="2268"/>
                    <a:pt x="1529" y="2104"/>
                    <a:pt x="1529" y="1940"/>
                  </a:cubicBezTo>
                  <a:cubicBezTo>
                    <a:pt x="1542" y="1654"/>
                    <a:pt x="1570" y="1353"/>
                    <a:pt x="1501" y="1053"/>
                  </a:cubicBezTo>
                  <a:cubicBezTo>
                    <a:pt x="1447" y="766"/>
                    <a:pt x="1310" y="480"/>
                    <a:pt x="1106" y="275"/>
                  </a:cubicBezTo>
                  <a:cubicBezTo>
                    <a:pt x="982" y="151"/>
                    <a:pt x="704" y="0"/>
                    <a:pt x="473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3;p35">
              <a:extLst>
                <a:ext uri="{FF2B5EF4-FFF2-40B4-BE49-F238E27FC236}">
                  <a16:creationId xmlns:a16="http://schemas.microsoft.com/office/drawing/2014/main" id="{A7361443-DF51-5741-95F3-B380E8F6CC82}"/>
                </a:ext>
              </a:extLst>
            </p:cNvPr>
            <p:cNvSpPr/>
            <p:nvPr/>
          </p:nvSpPr>
          <p:spPr>
            <a:xfrm>
              <a:off x="4728394" y="2877702"/>
              <a:ext cx="84417" cy="89014"/>
            </a:xfrm>
            <a:custGeom>
              <a:avLst/>
              <a:gdLst/>
              <a:ahLst/>
              <a:cxnLst/>
              <a:rect l="l" t="t" r="r" b="b"/>
              <a:pathLst>
                <a:path w="2280" h="2404" extrusionOk="0">
                  <a:moveTo>
                    <a:pt x="1241" y="0"/>
                  </a:moveTo>
                  <a:cubicBezTo>
                    <a:pt x="1013" y="0"/>
                    <a:pt x="857" y="77"/>
                    <a:pt x="642" y="166"/>
                  </a:cubicBezTo>
                  <a:cubicBezTo>
                    <a:pt x="570" y="202"/>
                    <a:pt x="491" y="209"/>
                    <a:pt x="414" y="209"/>
                  </a:cubicBezTo>
                  <a:cubicBezTo>
                    <a:pt x="354" y="209"/>
                    <a:pt x="296" y="205"/>
                    <a:pt x="244" y="205"/>
                  </a:cubicBezTo>
                  <a:cubicBezTo>
                    <a:pt x="133" y="205"/>
                    <a:pt x="47" y="226"/>
                    <a:pt x="28" y="357"/>
                  </a:cubicBezTo>
                  <a:cubicBezTo>
                    <a:pt x="0" y="671"/>
                    <a:pt x="232" y="1435"/>
                    <a:pt x="369" y="1735"/>
                  </a:cubicBezTo>
                  <a:cubicBezTo>
                    <a:pt x="478" y="1913"/>
                    <a:pt x="601" y="2076"/>
                    <a:pt x="751" y="2213"/>
                  </a:cubicBezTo>
                  <a:cubicBezTo>
                    <a:pt x="901" y="2336"/>
                    <a:pt x="1079" y="2404"/>
                    <a:pt x="1242" y="2404"/>
                  </a:cubicBezTo>
                  <a:cubicBezTo>
                    <a:pt x="1570" y="2404"/>
                    <a:pt x="1857" y="2213"/>
                    <a:pt x="2034" y="1926"/>
                  </a:cubicBezTo>
                  <a:cubicBezTo>
                    <a:pt x="2198" y="1640"/>
                    <a:pt x="2280" y="1298"/>
                    <a:pt x="2266" y="930"/>
                  </a:cubicBezTo>
                  <a:lnTo>
                    <a:pt x="2266" y="916"/>
                  </a:lnTo>
                  <a:cubicBezTo>
                    <a:pt x="2198" y="752"/>
                    <a:pt x="2116" y="575"/>
                    <a:pt x="2007" y="411"/>
                  </a:cubicBezTo>
                  <a:cubicBezTo>
                    <a:pt x="1979" y="357"/>
                    <a:pt x="1925" y="316"/>
                    <a:pt x="1897" y="275"/>
                  </a:cubicBezTo>
                  <a:cubicBezTo>
                    <a:pt x="1734" y="97"/>
                    <a:pt x="1515" y="15"/>
                    <a:pt x="1297" y="2"/>
                  </a:cubicBezTo>
                  <a:cubicBezTo>
                    <a:pt x="1278" y="1"/>
                    <a:pt x="1259" y="0"/>
                    <a:pt x="1241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4;p35">
              <a:extLst>
                <a:ext uri="{FF2B5EF4-FFF2-40B4-BE49-F238E27FC236}">
                  <a16:creationId xmlns:a16="http://schemas.microsoft.com/office/drawing/2014/main" id="{839C60BB-EA42-3147-905E-03E228C42583}"/>
                </a:ext>
              </a:extLst>
            </p:cNvPr>
            <p:cNvSpPr/>
            <p:nvPr/>
          </p:nvSpPr>
          <p:spPr>
            <a:xfrm>
              <a:off x="4720803" y="2841897"/>
              <a:ext cx="104151" cy="88977"/>
            </a:xfrm>
            <a:custGeom>
              <a:avLst/>
              <a:gdLst/>
              <a:ahLst/>
              <a:cxnLst/>
              <a:rect l="l" t="t" r="r" b="b"/>
              <a:pathLst>
                <a:path w="2813" h="2403" extrusionOk="0">
                  <a:moveTo>
                    <a:pt x="1176" y="0"/>
                  </a:moveTo>
                  <a:cubicBezTo>
                    <a:pt x="1099" y="0"/>
                    <a:pt x="1025" y="8"/>
                    <a:pt x="956" y="27"/>
                  </a:cubicBezTo>
                  <a:cubicBezTo>
                    <a:pt x="642" y="109"/>
                    <a:pt x="355" y="300"/>
                    <a:pt x="192" y="573"/>
                  </a:cubicBezTo>
                  <a:cubicBezTo>
                    <a:pt x="55" y="750"/>
                    <a:pt x="1" y="901"/>
                    <a:pt x="82" y="1119"/>
                  </a:cubicBezTo>
                  <a:cubicBezTo>
                    <a:pt x="164" y="1324"/>
                    <a:pt x="355" y="1501"/>
                    <a:pt x="560" y="1597"/>
                  </a:cubicBezTo>
                  <a:cubicBezTo>
                    <a:pt x="847" y="1733"/>
                    <a:pt x="1161" y="1788"/>
                    <a:pt x="1461" y="1856"/>
                  </a:cubicBezTo>
                  <a:cubicBezTo>
                    <a:pt x="1488" y="1856"/>
                    <a:pt x="1516" y="1856"/>
                    <a:pt x="1570" y="1870"/>
                  </a:cubicBezTo>
                  <a:cubicBezTo>
                    <a:pt x="1734" y="1924"/>
                    <a:pt x="1925" y="1965"/>
                    <a:pt x="2075" y="2074"/>
                  </a:cubicBezTo>
                  <a:cubicBezTo>
                    <a:pt x="2182" y="2128"/>
                    <a:pt x="2367" y="2402"/>
                    <a:pt x="2464" y="2402"/>
                  </a:cubicBezTo>
                  <a:cubicBezTo>
                    <a:pt x="2467" y="2402"/>
                    <a:pt x="2469" y="2402"/>
                    <a:pt x="2471" y="2402"/>
                  </a:cubicBezTo>
                  <a:cubicBezTo>
                    <a:pt x="2607" y="2375"/>
                    <a:pt x="2676" y="2238"/>
                    <a:pt x="2717" y="2129"/>
                  </a:cubicBezTo>
                  <a:cubicBezTo>
                    <a:pt x="2744" y="1992"/>
                    <a:pt x="2799" y="1829"/>
                    <a:pt x="2799" y="1679"/>
                  </a:cubicBezTo>
                  <a:cubicBezTo>
                    <a:pt x="2812" y="1324"/>
                    <a:pt x="2730" y="805"/>
                    <a:pt x="2485" y="518"/>
                  </a:cubicBezTo>
                  <a:cubicBezTo>
                    <a:pt x="2348" y="355"/>
                    <a:pt x="2143" y="232"/>
                    <a:pt x="1939" y="164"/>
                  </a:cubicBezTo>
                  <a:cubicBezTo>
                    <a:pt x="1718" y="90"/>
                    <a:pt x="1433" y="0"/>
                    <a:pt x="1176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5;p35">
              <a:extLst>
                <a:ext uri="{FF2B5EF4-FFF2-40B4-BE49-F238E27FC236}">
                  <a16:creationId xmlns:a16="http://schemas.microsoft.com/office/drawing/2014/main" id="{D7A7CCA3-9541-3943-AABE-5E9DC46C09FE}"/>
                </a:ext>
              </a:extLst>
            </p:cNvPr>
            <p:cNvSpPr/>
            <p:nvPr/>
          </p:nvSpPr>
          <p:spPr>
            <a:xfrm>
              <a:off x="4757199" y="2918692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96"/>
                  </a:moveTo>
                  <a:cubicBezTo>
                    <a:pt x="0" y="150"/>
                    <a:pt x="55" y="191"/>
                    <a:pt x="109" y="191"/>
                  </a:cubicBezTo>
                  <a:cubicBezTo>
                    <a:pt x="164" y="191"/>
                    <a:pt x="191" y="137"/>
                    <a:pt x="191" y="82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14"/>
                    <a:pt x="0" y="55"/>
                    <a:pt x="0" y="96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6;p35">
              <a:extLst>
                <a:ext uri="{FF2B5EF4-FFF2-40B4-BE49-F238E27FC236}">
                  <a16:creationId xmlns:a16="http://schemas.microsoft.com/office/drawing/2014/main" id="{1A822050-4206-F045-9327-6AC26AE8EBCD}"/>
                </a:ext>
              </a:extLst>
            </p:cNvPr>
            <p:cNvSpPr/>
            <p:nvPr/>
          </p:nvSpPr>
          <p:spPr>
            <a:xfrm>
              <a:off x="4756162" y="2912619"/>
              <a:ext cx="6109" cy="1037"/>
            </a:xfrm>
            <a:custGeom>
              <a:avLst/>
              <a:gdLst/>
              <a:ahLst/>
              <a:cxnLst/>
              <a:rect l="l" t="t" r="r" b="b"/>
              <a:pathLst>
                <a:path w="165" h="28" fill="none" extrusionOk="0">
                  <a:moveTo>
                    <a:pt x="165" y="14"/>
                  </a:moveTo>
                  <a:cubicBezTo>
                    <a:pt x="97" y="1"/>
                    <a:pt x="56" y="14"/>
                    <a:pt x="1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7;p35">
              <a:extLst>
                <a:ext uri="{FF2B5EF4-FFF2-40B4-BE49-F238E27FC236}">
                  <a16:creationId xmlns:a16="http://schemas.microsoft.com/office/drawing/2014/main" id="{273C2A1F-7DFA-F746-8C29-34915A123919}"/>
                </a:ext>
              </a:extLst>
            </p:cNvPr>
            <p:cNvSpPr/>
            <p:nvPr/>
          </p:nvSpPr>
          <p:spPr>
            <a:xfrm>
              <a:off x="4736983" y="2924246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110"/>
                  </a:moveTo>
                  <a:cubicBezTo>
                    <a:pt x="0" y="164"/>
                    <a:pt x="55" y="192"/>
                    <a:pt x="110" y="192"/>
                  </a:cubicBezTo>
                  <a:cubicBezTo>
                    <a:pt x="164" y="192"/>
                    <a:pt x="191" y="137"/>
                    <a:pt x="191" y="96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28"/>
                    <a:pt x="0" y="55"/>
                    <a:pt x="0" y="110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8;p35">
              <a:extLst>
                <a:ext uri="{FF2B5EF4-FFF2-40B4-BE49-F238E27FC236}">
                  <a16:creationId xmlns:a16="http://schemas.microsoft.com/office/drawing/2014/main" id="{1E05943C-6374-4D42-9E0C-1699B1D86E55}"/>
                </a:ext>
              </a:extLst>
            </p:cNvPr>
            <p:cNvSpPr/>
            <p:nvPr/>
          </p:nvSpPr>
          <p:spPr>
            <a:xfrm>
              <a:off x="4735984" y="2918173"/>
              <a:ext cx="6072" cy="1074"/>
            </a:xfrm>
            <a:custGeom>
              <a:avLst/>
              <a:gdLst/>
              <a:ahLst/>
              <a:cxnLst/>
              <a:rect l="l" t="t" r="r" b="b"/>
              <a:pathLst>
                <a:path w="164" h="29" fill="none" extrusionOk="0">
                  <a:moveTo>
                    <a:pt x="164" y="14"/>
                  </a:moveTo>
                  <a:cubicBezTo>
                    <a:pt x="96" y="1"/>
                    <a:pt x="55" y="14"/>
                    <a:pt x="0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9;p35">
              <a:extLst>
                <a:ext uri="{FF2B5EF4-FFF2-40B4-BE49-F238E27FC236}">
                  <a16:creationId xmlns:a16="http://schemas.microsoft.com/office/drawing/2014/main" id="{7B1C57EB-1FAC-0C4B-AAD4-36D2D7557DC4}"/>
                </a:ext>
              </a:extLst>
            </p:cNvPr>
            <p:cNvSpPr/>
            <p:nvPr/>
          </p:nvSpPr>
          <p:spPr>
            <a:xfrm>
              <a:off x="4747091" y="2928800"/>
              <a:ext cx="4591" cy="11145"/>
            </a:xfrm>
            <a:custGeom>
              <a:avLst/>
              <a:gdLst/>
              <a:ahLst/>
              <a:cxnLst/>
              <a:rect l="l" t="t" r="r" b="b"/>
              <a:pathLst>
                <a:path w="124" h="301" fill="none" extrusionOk="0">
                  <a:moveTo>
                    <a:pt x="55" y="0"/>
                  </a:moveTo>
                  <a:cubicBezTo>
                    <a:pt x="69" y="82"/>
                    <a:pt x="55" y="150"/>
                    <a:pt x="28" y="219"/>
                  </a:cubicBezTo>
                  <a:cubicBezTo>
                    <a:pt x="0" y="232"/>
                    <a:pt x="0" y="260"/>
                    <a:pt x="0" y="273"/>
                  </a:cubicBezTo>
                  <a:cubicBezTo>
                    <a:pt x="0" y="287"/>
                    <a:pt x="28" y="301"/>
                    <a:pt x="55" y="301"/>
                  </a:cubicBezTo>
                  <a:cubicBezTo>
                    <a:pt x="69" y="301"/>
                    <a:pt x="109" y="301"/>
                    <a:pt x="123" y="287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50;p35">
              <a:extLst>
                <a:ext uri="{FF2B5EF4-FFF2-40B4-BE49-F238E27FC236}">
                  <a16:creationId xmlns:a16="http://schemas.microsoft.com/office/drawing/2014/main" id="{1BF7374D-0EF5-F74D-A9C0-46AB3091B1A1}"/>
                </a:ext>
              </a:extLst>
            </p:cNvPr>
            <p:cNvSpPr/>
            <p:nvPr/>
          </p:nvSpPr>
          <p:spPr>
            <a:xfrm>
              <a:off x="4754163" y="2945463"/>
              <a:ext cx="11663" cy="4073"/>
            </a:xfrm>
            <a:custGeom>
              <a:avLst/>
              <a:gdLst/>
              <a:ahLst/>
              <a:cxnLst/>
              <a:rect l="l" t="t" r="r" b="b"/>
              <a:pathLst>
                <a:path w="315" h="110" fill="none" extrusionOk="0">
                  <a:moveTo>
                    <a:pt x="314" y="1"/>
                  </a:moveTo>
                  <a:cubicBezTo>
                    <a:pt x="246" y="83"/>
                    <a:pt x="123" y="110"/>
                    <a:pt x="0" y="96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1;p35">
              <a:extLst>
                <a:ext uri="{FF2B5EF4-FFF2-40B4-BE49-F238E27FC236}">
                  <a16:creationId xmlns:a16="http://schemas.microsoft.com/office/drawing/2014/main" id="{787C75ED-5522-0C49-835E-C37C5C34EABC}"/>
                </a:ext>
              </a:extLst>
            </p:cNvPr>
            <p:cNvSpPr/>
            <p:nvPr/>
          </p:nvSpPr>
          <p:spPr>
            <a:xfrm>
              <a:off x="4789041" y="2900437"/>
              <a:ext cx="25288" cy="23883"/>
            </a:xfrm>
            <a:custGeom>
              <a:avLst/>
              <a:gdLst/>
              <a:ahLst/>
              <a:cxnLst/>
              <a:rect l="l" t="t" r="r" b="b"/>
              <a:pathLst>
                <a:path w="683" h="645" extrusionOk="0">
                  <a:moveTo>
                    <a:pt x="330" y="1"/>
                  </a:moveTo>
                  <a:cubicBezTo>
                    <a:pt x="320" y="1"/>
                    <a:pt x="310" y="1"/>
                    <a:pt x="300" y="2"/>
                  </a:cubicBezTo>
                  <a:cubicBezTo>
                    <a:pt x="137" y="16"/>
                    <a:pt x="0" y="166"/>
                    <a:pt x="14" y="357"/>
                  </a:cubicBezTo>
                  <a:cubicBezTo>
                    <a:pt x="27" y="513"/>
                    <a:pt x="164" y="644"/>
                    <a:pt x="342" y="644"/>
                  </a:cubicBezTo>
                  <a:cubicBezTo>
                    <a:pt x="351" y="644"/>
                    <a:pt x="360" y="644"/>
                    <a:pt x="369" y="643"/>
                  </a:cubicBezTo>
                  <a:cubicBezTo>
                    <a:pt x="546" y="630"/>
                    <a:pt x="683" y="480"/>
                    <a:pt x="669" y="289"/>
                  </a:cubicBezTo>
                  <a:cubicBezTo>
                    <a:pt x="643" y="108"/>
                    <a:pt x="496" y="1"/>
                    <a:pt x="330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2;p35">
              <a:extLst>
                <a:ext uri="{FF2B5EF4-FFF2-40B4-BE49-F238E27FC236}">
                  <a16:creationId xmlns:a16="http://schemas.microsoft.com/office/drawing/2014/main" id="{9316719E-63F6-4745-B5D1-1DA72474470A}"/>
                </a:ext>
              </a:extLst>
            </p:cNvPr>
            <p:cNvSpPr/>
            <p:nvPr/>
          </p:nvSpPr>
          <p:spPr>
            <a:xfrm>
              <a:off x="4797112" y="2906547"/>
              <a:ext cx="7109" cy="9664"/>
            </a:xfrm>
            <a:custGeom>
              <a:avLst/>
              <a:gdLst/>
              <a:ahLst/>
              <a:cxnLst/>
              <a:rect l="l" t="t" r="r" b="b"/>
              <a:pathLst>
                <a:path w="192" h="261" fill="none" extrusionOk="0">
                  <a:moveTo>
                    <a:pt x="151" y="1"/>
                  </a:moveTo>
                  <a:cubicBezTo>
                    <a:pt x="110" y="1"/>
                    <a:pt x="55" y="14"/>
                    <a:pt x="41" y="69"/>
                  </a:cubicBezTo>
                  <a:cubicBezTo>
                    <a:pt x="1" y="110"/>
                    <a:pt x="1" y="165"/>
                    <a:pt x="14" y="206"/>
                  </a:cubicBezTo>
                  <a:cubicBezTo>
                    <a:pt x="41" y="178"/>
                    <a:pt x="82" y="178"/>
                    <a:pt x="123" y="178"/>
                  </a:cubicBezTo>
                  <a:cubicBezTo>
                    <a:pt x="151" y="192"/>
                    <a:pt x="192" y="219"/>
                    <a:pt x="192" y="260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53;p35">
              <a:extLst>
                <a:ext uri="{FF2B5EF4-FFF2-40B4-BE49-F238E27FC236}">
                  <a16:creationId xmlns:a16="http://schemas.microsoft.com/office/drawing/2014/main" id="{C210AF0B-FA92-F544-96D9-537A2B8BA462}"/>
                </a:ext>
              </a:extLst>
            </p:cNvPr>
            <p:cNvSpPr/>
            <p:nvPr/>
          </p:nvSpPr>
          <p:spPr>
            <a:xfrm>
              <a:off x="4284472" y="3140547"/>
              <a:ext cx="722887" cy="558375"/>
            </a:xfrm>
            <a:custGeom>
              <a:avLst/>
              <a:gdLst/>
              <a:ahLst/>
              <a:cxnLst/>
              <a:rect l="l" t="t" r="r" b="b"/>
              <a:pathLst>
                <a:path w="21252" h="31229" extrusionOk="0">
                  <a:moveTo>
                    <a:pt x="0" y="0"/>
                  </a:moveTo>
                  <a:lnTo>
                    <a:pt x="0" y="31229"/>
                  </a:lnTo>
                  <a:lnTo>
                    <a:pt x="21251" y="31229"/>
                  </a:lnTo>
                  <a:lnTo>
                    <a:pt x="21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54;p35">
              <a:extLst>
                <a:ext uri="{FF2B5EF4-FFF2-40B4-BE49-F238E27FC236}">
                  <a16:creationId xmlns:a16="http://schemas.microsoft.com/office/drawing/2014/main" id="{7DFB3710-3724-264E-B7A6-8769B8F3E643}"/>
                </a:ext>
              </a:extLst>
            </p:cNvPr>
            <p:cNvSpPr/>
            <p:nvPr/>
          </p:nvSpPr>
          <p:spPr>
            <a:xfrm>
              <a:off x="4384775" y="3517362"/>
              <a:ext cx="83899" cy="126212"/>
            </a:xfrm>
            <a:custGeom>
              <a:avLst/>
              <a:gdLst/>
              <a:ahLst/>
              <a:cxnLst/>
              <a:rect l="l" t="t" r="r" b="b"/>
              <a:pathLst>
                <a:path w="2266" h="5255" extrusionOk="0">
                  <a:moveTo>
                    <a:pt x="0" y="0"/>
                  </a:moveTo>
                  <a:lnTo>
                    <a:pt x="0" y="5255"/>
                  </a:lnTo>
                  <a:lnTo>
                    <a:pt x="2266" y="525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5;p35">
              <a:extLst>
                <a:ext uri="{FF2B5EF4-FFF2-40B4-BE49-F238E27FC236}">
                  <a16:creationId xmlns:a16="http://schemas.microsoft.com/office/drawing/2014/main" id="{53B3C0EB-14A7-3446-AF51-C228D501160E}"/>
                </a:ext>
              </a:extLst>
            </p:cNvPr>
            <p:cNvSpPr/>
            <p:nvPr/>
          </p:nvSpPr>
          <p:spPr>
            <a:xfrm>
              <a:off x="4514138" y="3455735"/>
              <a:ext cx="83899" cy="188177"/>
            </a:xfrm>
            <a:custGeom>
              <a:avLst/>
              <a:gdLst/>
              <a:ahLst/>
              <a:cxnLst/>
              <a:rect l="l" t="t" r="r" b="b"/>
              <a:pathLst>
                <a:path w="2266" h="7835" extrusionOk="0">
                  <a:moveTo>
                    <a:pt x="0" y="0"/>
                  </a:moveTo>
                  <a:lnTo>
                    <a:pt x="0" y="7834"/>
                  </a:lnTo>
                  <a:lnTo>
                    <a:pt x="2266" y="783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6;p35">
              <a:extLst>
                <a:ext uri="{FF2B5EF4-FFF2-40B4-BE49-F238E27FC236}">
                  <a16:creationId xmlns:a16="http://schemas.microsoft.com/office/drawing/2014/main" id="{CB6DA11F-DEBB-5643-A5F4-E16C96FF2344}"/>
                </a:ext>
              </a:extLst>
            </p:cNvPr>
            <p:cNvSpPr/>
            <p:nvPr/>
          </p:nvSpPr>
          <p:spPr>
            <a:xfrm>
              <a:off x="4369103" y="3347766"/>
              <a:ext cx="260767" cy="194098"/>
            </a:xfrm>
            <a:custGeom>
              <a:avLst/>
              <a:gdLst/>
              <a:ahLst/>
              <a:cxnLst/>
              <a:rect l="l" t="t" r="r" b="b"/>
              <a:pathLst>
                <a:path w="7043" h="5242" fill="none" extrusionOk="0">
                  <a:moveTo>
                    <a:pt x="0" y="5241"/>
                  </a:moveTo>
                  <a:cubicBezTo>
                    <a:pt x="2675" y="4013"/>
                    <a:pt x="5091" y="2211"/>
                    <a:pt x="7043" y="0"/>
                  </a:cubicBezTo>
                </a:path>
              </a:pathLst>
            </a:custGeom>
            <a:noFill/>
            <a:ln w="3075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7;p35">
              <a:extLst>
                <a:ext uri="{FF2B5EF4-FFF2-40B4-BE49-F238E27FC236}">
                  <a16:creationId xmlns:a16="http://schemas.microsoft.com/office/drawing/2014/main" id="{1990F9F8-A48A-C14F-AED2-D02A93570499}"/>
                </a:ext>
              </a:extLst>
            </p:cNvPr>
            <p:cNvSpPr/>
            <p:nvPr/>
          </p:nvSpPr>
          <p:spPr>
            <a:xfrm>
              <a:off x="4617726" y="3335103"/>
              <a:ext cx="22770" cy="23809"/>
            </a:xfrm>
            <a:custGeom>
              <a:avLst/>
              <a:gdLst/>
              <a:ahLst/>
              <a:cxnLst/>
              <a:rect l="l" t="t" r="r" b="b"/>
              <a:pathLst>
                <a:path w="615" h="643" extrusionOk="0">
                  <a:moveTo>
                    <a:pt x="614" y="1"/>
                  </a:moveTo>
                  <a:lnTo>
                    <a:pt x="0" y="301"/>
                  </a:lnTo>
                  <a:lnTo>
                    <a:pt x="287" y="356"/>
                  </a:lnTo>
                  <a:lnTo>
                    <a:pt x="396" y="64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8;p35">
              <a:extLst>
                <a:ext uri="{FF2B5EF4-FFF2-40B4-BE49-F238E27FC236}">
                  <a16:creationId xmlns:a16="http://schemas.microsoft.com/office/drawing/2014/main" id="{EBA49AF6-781A-A64D-A264-C67FF4B08497}"/>
                </a:ext>
              </a:extLst>
            </p:cNvPr>
            <p:cNvSpPr/>
            <p:nvPr/>
          </p:nvSpPr>
          <p:spPr>
            <a:xfrm>
              <a:off x="4643983" y="3370500"/>
              <a:ext cx="84454" cy="273079"/>
            </a:xfrm>
            <a:custGeom>
              <a:avLst/>
              <a:gdLst/>
              <a:ahLst/>
              <a:cxnLst/>
              <a:rect l="l" t="t" r="r" b="b"/>
              <a:pathLst>
                <a:path w="2281" h="11370" extrusionOk="0">
                  <a:moveTo>
                    <a:pt x="1" y="0"/>
                  </a:moveTo>
                  <a:lnTo>
                    <a:pt x="1" y="11370"/>
                  </a:lnTo>
                  <a:lnTo>
                    <a:pt x="2280" y="1137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9;p35">
              <a:extLst>
                <a:ext uri="{FF2B5EF4-FFF2-40B4-BE49-F238E27FC236}">
                  <a16:creationId xmlns:a16="http://schemas.microsoft.com/office/drawing/2014/main" id="{6E838ED6-76B4-D444-AE11-449B20056AE9}"/>
                </a:ext>
              </a:extLst>
            </p:cNvPr>
            <p:cNvSpPr/>
            <p:nvPr/>
          </p:nvSpPr>
          <p:spPr>
            <a:xfrm>
              <a:off x="4773865" y="3490151"/>
              <a:ext cx="83936" cy="154096"/>
            </a:xfrm>
            <a:custGeom>
              <a:avLst/>
              <a:gdLst/>
              <a:ahLst/>
              <a:cxnLst/>
              <a:rect l="l" t="t" r="r" b="b"/>
              <a:pathLst>
                <a:path w="2267" h="6416" extrusionOk="0">
                  <a:moveTo>
                    <a:pt x="1" y="0"/>
                  </a:moveTo>
                  <a:lnTo>
                    <a:pt x="1" y="6415"/>
                  </a:lnTo>
                  <a:lnTo>
                    <a:pt x="2266" y="641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60;p35">
              <a:extLst>
                <a:ext uri="{FF2B5EF4-FFF2-40B4-BE49-F238E27FC236}">
                  <a16:creationId xmlns:a16="http://schemas.microsoft.com/office/drawing/2014/main" id="{D215BD43-A0E2-7345-81A0-ABCC4EDBB10D}"/>
                </a:ext>
              </a:extLst>
            </p:cNvPr>
            <p:cNvSpPr/>
            <p:nvPr/>
          </p:nvSpPr>
          <p:spPr>
            <a:xfrm>
              <a:off x="4335225" y="3249456"/>
              <a:ext cx="560484" cy="414449"/>
            </a:xfrm>
            <a:custGeom>
              <a:avLst/>
              <a:gdLst/>
              <a:ahLst/>
              <a:cxnLst/>
              <a:rect l="l" t="t" r="r" b="b"/>
              <a:pathLst>
                <a:path w="15138" h="11193" fill="none" extrusionOk="0">
                  <a:moveTo>
                    <a:pt x="1" y="1"/>
                  </a:moveTo>
                  <a:lnTo>
                    <a:pt x="1" y="11193"/>
                  </a:lnTo>
                  <a:lnTo>
                    <a:pt x="15137" y="11193"/>
                  </a:lnTo>
                </a:path>
              </a:pathLst>
            </a:custGeom>
            <a:noFill/>
            <a:ln w="3075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61;p35">
              <a:extLst>
                <a:ext uri="{FF2B5EF4-FFF2-40B4-BE49-F238E27FC236}">
                  <a16:creationId xmlns:a16="http://schemas.microsoft.com/office/drawing/2014/main" id="{10EE5034-C217-E348-A8AF-000A7E422434}"/>
                </a:ext>
              </a:extLst>
            </p:cNvPr>
            <p:cNvSpPr/>
            <p:nvPr/>
          </p:nvSpPr>
          <p:spPr>
            <a:xfrm rot="10800000" flipH="1">
              <a:off x="4332187" y="3675146"/>
              <a:ext cx="563002" cy="11138"/>
            </a:xfrm>
            <a:custGeom>
              <a:avLst/>
              <a:gdLst/>
              <a:ahLst/>
              <a:cxnLst/>
              <a:rect l="l" t="t" r="r" b="b"/>
              <a:pathLst>
                <a:path w="15206" h="765" extrusionOk="0">
                  <a:moveTo>
                    <a:pt x="1" y="0"/>
                  </a:moveTo>
                  <a:lnTo>
                    <a:pt x="1" y="764"/>
                  </a:lnTo>
                  <a:lnTo>
                    <a:pt x="15205" y="764"/>
                  </a:lnTo>
                  <a:lnTo>
                    <a:pt x="15205" y="0"/>
                  </a:ln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62;p35">
              <a:extLst>
                <a:ext uri="{FF2B5EF4-FFF2-40B4-BE49-F238E27FC236}">
                  <a16:creationId xmlns:a16="http://schemas.microsoft.com/office/drawing/2014/main" id="{5CB7A753-C664-DF4A-B717-B01EC0BD58E1}"/>
                </a:ext>
              </a:extLst>
            </p:cNvPr>
            <p:cNvSpPr/>
            <p:nvPr/>
          </p:nvSpPr>
          <p:spPr>
            <a:xfrm>
              <a:off x="4844615" y="2967198"/>
              <a:ext cx="133956" cy="211723"/>
            </a:xfrm>
            <a:custGeom>
              <a:avLst/>
              <a:gdLst/>
              <a:ahLst/>
              <a:cxnLst/>
              <a:rect l="l" t="t" r="r" b="b"/>
              <a:pathLst>
                <a:path w="3618" h="5718" extrusionOk="0">
                  <a:moveTo>
                    <a:pt x="1638" y="1"/>
                  </a:moveTo>
                  <a:cubicBezTo>
                    <a:pt x="1352" y="1"/>
                    <a:pt x="1051" y="55"/>
                    <a:pt x="778" y="123"/>
                  </a:cubicBezTo>
                  <a:cubicBezTo>
                    <a:pt x="615" y="164"/>
                    <a:pt x="424" y="205"/>
                    <a:pt x="246" y="260"/>
                  </a:cubicBezTo>
                  <a:cubicBezTo>
                    <a:pt x="219" y="260"/>
                    <a:pt x="192" y="274"/>
                    <a:pt x="164" y="301"/>
                  </a:cubicBezTo>
                  <a:cubicBezTo>
                    <a:pt x="137" y="328"/>
                    <a:pt x="110" y="369"/>
                    <a:pt x="110" y="410"/>
                  </a:cubicBezTo>
                  <a:cubicBezTo>
                    <a:pt x="1" y="983"/>
                    <a:pt x="151" y="1707"/>
                    <a:pt x="506" y="2157"/>
                  </a:cubicBezTo>
                  <a:cubicBezTo>
                    <a:pt x="615" y="2294"/>
                    <a:pt x="751" y="2416"/>
                    <a:pt x="874" y="2526"/>
                  </a:cubicBezTo>
                  <a:cubicBezTo>
                    <a:pt x="983" y="2649"/>
                    <a:pt x="1147" y="2771"/>
                    <a:pt x="1243" y="2908"/>
                  </a:cubicBezTo>
                  <a:cubicBezTo>
                    <a:pt x="1365" y="3058"/>
                    <a:pt x="1406" y="3317"/>
                    <a:pt x="1461" y="3481"/>
                  </a:cubicBezTo>
                  <a:cubicBezTo>
                    <a:pt x="1597" y="3918"/>
                    <a:pt x="1666" y="4341"/>
                    <a:pt x="1707" y="4778"/>
                  </a:cubicBezTo>
                  <a:cubicBezTo>
                    <a:pt x="1720" y="5078"/>
                    <a:pt x="1734" y="5419"/>
                    <a:pt x="1952" y="5597"/>
                  </a:cubicBezTo>
                  <a:cubicBezTo>
                    <a:pt x="2055" y="5681"/>
                    <a:pt x="2182" y="5718"/>
                    <a:pt x="2311" y="5718"/>
                  </a:cubicBezTo>
                  <a:cubicBezTo>
                    <a:pt x="2472" y="5718"/>
                    <a:pt x="2636" y="5660"/>
                    <a:pt x="2758" y="5569"/>
                  </a:cubicBezTo>
                  <a:cubicBezTo>
                    <a:pt x="2976" y="5392"/>
                    <a:pt x="3112" y="5105"/>
                    <a:pt x="3222" y="4832"/>
                  </a:cubicBezTo>
                  <a:cubicBezTo>
                    <a:pt x="3481" y="4123"/>
                    <a:pt x="3617" y="3372"/>
                    <a:pt x="3576" y="2594"/>
                  </a:cubicBezTo>
                  <a:cubicBezTo>
                    <a:pt x="3549" y="1911"/>
                    <a:pt x="3344" y="1079"/>
                    <a:pt x="2894" y="533"/>
                  </a:cubicBezTo>
                  <a:cubicBezTo>
                    <a:pt x="2607" y="178"/>
                    <a:pt x="2116" y="1"/>
                    <a:pt x="1638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3;p35">
              <a:extLst>
                <a:ext uri="{FF2B5EF4-FFF2-40B4-BE49-F238E27FC236}">
                  <a16:creationId xmlns:a16="http://schemas.microsoft.com/office/drawing/2014/main" id="{5D391384-50C5-C944-A19C-FB5333DA2D1E}"/>
                </a:ext>
              </a:extLst>
            </p:cNvPr>
            <p:cNvSpPr/>
            <p:nvPr/>
          </p:nvSpPr>
          <p:spPr>
            <a:xfrm>
              <a:off x="4888564" y="3026331"/>
              <a:ext cx="18735" cy="97567"/>
            </a:xfrm>
            <a:custGeom>
              <a:avLst/>
              <a:gdLst/>
              <a:ahLst/>
              <a:cxnLst/>
              <a:rect l="l" t="t" r="r" b="b"/>
              <a:pathLst>
                <a:path w="506" h="2635" fill="none" extrusionOk="0">
                  <a:moveTo>
                    <a:pt x="1" y="2635"/>
                  </a:moveTo>
                  <a:cubicBezTo>
                    <a:pt x="178" y="1748"/>
                    <a:pt x="329" y="860"/>
                    <a:pt x="506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4;p35">
              <a:extLst>
                <a:ext uri="{FF2B5EF4-FFF2-40B4-BE49-F238E27FC236}">
                  <a16:creationId xmlns:a16="http://schemas.microsoft.com/office/drawing/2014/main" id="{2A9A58D4-2028-B34E-8FC2-70615C460AD1}"/>
                </a:ext>
              </a:extLst>
            </p:cNvPr>
            <p:cNvSpPr/>
            <p:nvPr/>
          </p:nvSpPr>
          <p:spPr>
            <a:xfrm>
              <a:off x="4895154" y="3032403"/>
              <a:ext cx="6109" cy="15700"/>
            </a:xfrm>
            <a:custGeom>
              <a:avLst/>
              <a:gdLst/>
              <a:ahLst/>
              <a:cxnLst/>
              <a:rect l="l" t="t" r="r" b="b"/>
              <a:pathLst>
                <a:path w="165" h="424" fill="none" extrusionOk="0">
                  <a:moveTo>
                    <a:pt x="0" y="0"/>
                  </a:moveTo>
                  <a:cubicBezTo>
                    <a:pt x="55" y="137"/>
                    <a:pt x="123" y="287"/>
                    <a:pt x="164" y="423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5;p35">
              <a:extLst>
                <a:ext uri="{FF2B5EF4-FFF2-40B4-BE49-F238E27FC236}">
                  <a16:creationId xmlns:a16="http://schemas.microsoft.com/office/drawing/2014/main" id="{E9A03A24-A2D4-8B43-A098-E15CEFB75E5A}"/>
                </a:ext>
              </a:extLst>
            </p:cNvPr>
            <p:cNvSpPr/>
            <p:nvPr/>
          </p:nvSpPr>
          <p:spPr>
            <a:xfrm>
              <a:off x="4705142" y="3123565"/>
              <a:ext cx="260804" cy="102492"/>
            </a:xfrm>
            <a:custGeom>
              <a:avLst/>
              <a:gdLst/>
              <a:ahLst/>
              <a:cxnLst/>
              <a:rect l="l" t="t" r="r" b="b"/>
              <a:pathLst>
                <a:path w="7044" h="2768" extrusionOk="0">
                  <a:moveTo>
                    <a:pt x="5753" y="0"/>
                  </a:moveTo>
                  <a:cubicBezTo>
                    <a:pt x="5492" y="0"/>
                    <a:pt x="5223" y="37"/>
                    <a:pt x="4955" y="91"/>
                  </a:cubicBezTo>
                  <a:cubicBezTo>
                    <a:pt x="4313" y="227"/>
                    <a:pt x="3686" y="282"/>
                    <a:pt x="3044" y="473"/>
                  </a:cubicBezTo>
                  <a:cubicBezTo>
                    <a:pt x="2334" y="678"/>
                    <a:pt x="1666" y="978"/>
                    <a:pt x="983" y="1278"/>
                  </a:cubicBezTo>
                  <a:cubicBezTo>
                    <a:pt x="751" y="1374"/>
                    <a:pt x="492" y="1496"/>
                    <a:pt x="301" y="1688"/>
                  </a:cubicBezTo>
                  <a:cubicBezTo>
                    <a:pt x="28" y="1961"/>
                    <a:pt x="0" y="2384"/>
                    <a:pt x="232" y="2643"/>
                  </a:cubicBezTo>
                  <a:cubicBezTo>
                    <a:pt x="295" y="2705"/>
                    <a:pt x="391" y="2768"/>
                    <a:pt x="491" y="2768"/>
                  </a:cubicBezTo>
                  <a:cubicBezTo>
                    <a:pt x="500" y="2768"/>
                    <a:pt x="510" y="2767"/>
                    <a:pt x="519" y="2766"/>
                  </a:cubicBezTo>
                  <a:cubicBezTo>
                    <a:pt x="642" y="2739"/>
                    <a:pt x="724" y="2588"/>
                    <a:pt x="628" y="2534"/>
                  </a:cubicBezTo>
                  <a:lnTo>
                    <a:pt x="628" y="2534"/>
                  </a:lnTo>
                  <a:cubicBezTo>
                    <a:pt x="724" y="2571"/>
                    <a:pt x="805" y="2587"/>
                    <a:pt x="876" y="2587"/>
                  </a:cubicBezTo>
                  <a:cubicBezTo>
                    <a:pt x="1272" y="2587"/>
                    <a:pt x="1351" y="2082"/>
                    <a:pt x="1802" y="1920"/>
                  </a:cubicBezTo>
                  <a:cubicBezTo>
                    <a:pt x="1870" y="1906"/>
                    <a:pt x="1925" y="1892"/>
                    <a:pt x="1993" y="1892"/>
                  </a:cubicBezTo>
                  <a:cubicBezTo>
                    <a:pt x="2594" y="1879"/>
                    <a:pt x="3167" y="1824"/>
                    <a:pt x="3781" y="1756"/>
                  </a:cubicBezTo>
                  <a:cubicBezTo>
                    <a:pt x="4191" y="1715"/>
                    <a:pt x="4586" y="1688"/>
                    <a:pt x="4996" y="1688"/>
                  </a:cubicBezTo>
                  <a:cubicBezTo>
                    <a:pt x="5201" y="1688"/>
                    <a:pt x="5421" y="1714"/>
                    <a:pt x="5638" y="1714"/>
                  </a:cubicBezTo>
                  <a:cubicBezTo>
                    <a:pt x="5768" y="1714"/>
                    <a:pt x="5897" y="1705"/>
                    <a:pt x="6020" y="1674"/>
                  </a:cubicBezTo>
                  <a:cubicBezTo>
                    <a:pt x="6361" y="1565"/>
                    <a:pt x="6579" y="1483"/>
                    <a:pt x="6757" y="1210"/>
                  </a:cubicBezTo>
                  <a:cubicBezTo>
                    <a:pt x="6838" y="1073"/>
                    <a:pt x="6907" y="937"/>
                    <a:pt x="6975" y="800"/>
                  </a:cubicBezTo>
                  <a:cubicBezTo>
                    <a:pt x="7002" y="719"/>
                    <a:pt x="7043" y="623"/>
                    <a:pt x="7030" y="541"/>
                  </a:cubicBezTo>
                  <a:cubicBezTo>
                    <a:pt x="6989" y="418"/>
                    <a:pt x="6866" y="350"/>
                    <a:pt x="6729" y="295"/>
                  </a:cubicBezTo>
                  <a:cubicBezTo>
                    <a:pt x="6456" y="200"/>
                    <a:pt x="6279" y="50"/>
                    <a:pt x="5965" y="9"/>
                  </a:cubicBezTo>
                  <a:cubicBezTo>
                    <a:pt x="5895" y="3"/>
                    <a:pt x="5824" y="0"/>
                    <a:pt x="5753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6;p35">
              <a:extLst>
                <a:ext uri="{FF2B5EF4-FFF2-40B4-BE49-F238E27FC236}">
                  <a16:creationId xmlns:a16="http://schemas.microsoft.com/office/drawing/2014/main" id="{3F1113C8-672A-CB41-B2F8-914B90A017FF}"/>
                </a:ext>
              </a:extLst>
            </p:cNvPr>
            <p:cNvSpPr/>
            <p:nvPr/>
          </p:nvSpPr>
          <p:spPr>
            <a:xfrm>
              <a:off x="4696034" y="3197138"/>
              <a:ext cx="1555" cy="2592"/>
            </a:xfrm>
            <a:custGeom>
              <a:avLst/>
              <a:gdLst/>
              <a:ahLst/>
              <a:cxnLst/>
              <a:rect l="l" t="t" r="r" b="b"/>
              <a:pathLst>
                <a:path w="42" h="70" extrusionOk="0">
                  <a:moveTo>
                    <a:pt x="42" y="1"/>
                  </a:moveTo>
                  <a:cubicBezTo>
                    <a:pt x="14" y="14"/>
                    <a:pt x="14" y="55"/>
                    <a:pt x="1" y="69"/>
                  </a:cubicBezTo>
                  <a:lnTo>
                    <a:pt x="42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7;p35">
              <a:extLst>
                <a:ext uri="{FF2B5EF4-FFF2-40B4-BE49-F238E27FC236}">
                  <a16:creationId xmlns:a16="http://schemas.microsoft.com/office/drawing/2014/main" id="{AEB59ECC-0FA2-934E-8D3B-92F3205348D9}"/>
                </a:ext>
              </a:extLst>
            </p:cNvPr>
            <p:cNvSpPr/>
            <p:nvPr/>
          </p:nvSpPr>
          <p:spPr>
            <a:xfrm>
              <a:off x="4635905" y="3005669"/>
              <a:ext cx="132438" cy="200911"/>
            </a:xfrm>
            <a:custGeom>
              <a:avLst/>
              <a:gdLst/>
              <a:ahLst/>
              <a:cxnLst/>
              <a:rect l="l" t="t" r="r" b="b"/>
              <a:pathLst>
                <a:path w="3577" h="5426" extrusionOk="0">
                  <a:moveTo>
                    <a:pt x="2994" y="0"/>
                  </a:moveTo>
                  <a:cubicBezTo>
                    <a:pt x="2770" y="0"/>
                    <a:pt x="2468" y="133"/>
                    <a:pt x="2321" y="217"/>
                  </a:cubicBezTo>
                  <a:cubicBezTo>
                    <a:pt x="2294" y="231"/>
                    <a:pt x="2239" y="258"/>
                    <a:pt x="2212" y="286"/>
                  </a:cubicBezTo>
                  <a:cubicBezTo>
                    <a:pt x="1980" y="422"/>
                    <a:pt x="1775" y="627"/>
                    <a:pt x="1611" y="804"/>
                  </a:cubicBezTo>
                  <a:cubicBezTo>
                    <a:pt x="1543" y="872"/>
                    <a:pt x="1488" y="941"/>
                    <a:pt x="1434" y="1009"/>
                  </a:cubicBezTo>
                  <a:cubicBezTo>
                    <a:pt x="574" y="2019"/>
                    <a:pt x="1" y="3125"/>
                    <a:pt x="137" y="4462"/>
                  </a:cubicBezTo>
                  <a:cubicBezTo>
                    <a:pt x="178" y="4749"/>
                    <a:pt x="233" y="5063"/>
                    <a:pt x="451" y="5240"/>
                  </a:cubicBezTo>
                  <a:cubicBezTo>
                    <a:pt x="584" y="5373"/>
                    <a:pt x="781" y="5425"/>
                    <a:pt x="967" y="5425"/>
                  </a:cubicBezTo>
                  <a:cubicBezTo>
                    <a:pt x="1010" y="5425"/>
                    <a:pt x="1052" y="5423"/>
                    <a:pt x="1092" y="5418"/>
                  </a:cubicBezTo>
                  <a:cubicBezTo>
                    <a:pt x="1325" y="5377"/>
                    <a:pt x="1502" y="5267"/>
                    <a:pt x="1666" y="5104"/>
                  </a:cubicBezTo>
                  <a:lnTo>
                    <a:pt x="1666" y="5158"/>
                  </a:lnTo>
                  <a:cubicBezTo>
                    <a:pt x="1679" y="5131"/>
                    <a:pt x="1679" y="5104"/>
                    <a:pt x="1693" y="5076"/>
                  </a:cubicBezTo>
                  <a:cubicBezTo>
                    <a:pt x="2034" y="4749"/>
                    <a:pt x="2116" y="4285"/>
                    <a:pt x="2212" y="3834"/>
                  </a:cubicBezTo>
                  <a:cubicBezTo>
                    <a:pt x="2485" y="3165"/>
                    <a:pt x="2758" y="2497"/>
                    <a:pt x="3031" y="1814"/>
                  </a:cubicBezTo>
                  <a:cubicBezTo>
                    <a:pt x="3140" y="1528"/>
                    <a:pt x="3577" y="654"/>
                    <a:pt x="3331" y="217"/>
                  </a:cubicBezTo>
                  <a:cubicBezTo>
                    <a:pt x="3304" y="149"/>
                    <a:pt x="3249" y="81"/>
                    <a:pt x="3167" y="40"/>
                  </a:cubicBezTo>
                  <a:cubicBezTo>
                    <a:pt x="3120" y="12"/>
                    <a:pt x="3061" y="0"/>
                    <a:pt x="2994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68;p35">
              <a:extLst>
                <a:ext uri="{FF2B5EF4-FFF2-40B4-BE49-F238E27FC236}">
                  <a16:creationId xmlns:a16="http://schemas.microsoft.com/office/drawing/2014/main" id="{217B12A8-D14B-CC48-972B-2BC96A29AD2F}"/>
                </a:ext>
              </a:extLst>
            </p:cNvPr>
            <p:cNvSpPr/>
            <p:nvPr/>
          </p:nvSpPr>
          <p:spPr>
            <a:xfrm>
              <a:off x="4642496" y="3154742"/>
              <a:ext cx="79345" cy="243715"/>
            </a:xfrm>
            <a:custGeom>
              <a:avLst/>
              <a:gdLst/>
              <a:ahLst/>
              <a:cxnLst/>
              <a:rect l="l" t="t" r="r" b="b"/>
              <a:pathLst>
                <a:path w="2143" h="6582" extrusionOk="0">
                  <a:moveTo>
                    <a:pt x="989" y="1"/>
                  </a:moveTo>
                  <a:cubicBezTo>
                    <a:pt x="742" y="1"/>
                    <a:pt x="483" y="84"/>
                    <a:pt x="287" y="231"/>
                  </a:cubicBezTo>
                  <a:cubicBezTo>
                    <a:pt x="218" y="327"/>
                    <a:pt x="150" y="450"/>
                    <a:pt x="96" y="559"/>
                  </a:cubicBezTo>
                  <a:cubicBezTo>
                    <a:pt x="27" y="846"/>
                    <a:pt x="14" y="1146"/>
                    <a:pt x="27" y="1460"/>
                  </a:cubicBezTo>
                  <a:cubicBezTo>
                    <a:pt x="41" y="2101"/>
                    <a:pt x="0" y="2756"/>
                    <a:pt x="68" y="3398"/>
                  </a:cubicBezTo>
                  <a:cubicBezTo>
                    <a:pt x="150" y="4135"/>
                    <a:pt x="341" y="4858"/>
                    <a:pt x="519" y="5554"/>
                  </a:cubicBezTo>
                  <a:cubicBezTo>
                    <a:pt x="587" y="5814"/>
                    <a:pt x="655" y="6087"/>
                    <a:pt x="833" y="6291"/>
                  </a:cubicBezTo>
                  <a:cubicBezTo>
                    <a:pt x="978" y="6479"/>
                    <a:pt x="1203" y="6582"/>
                    <a:pt x="1426" y="6582"/>
                  </a:cubicBezTo>
                  <a:cubicBezTo>
                    <a:pt x="1558" y="6582"/>
                    <a:pt x="1689" y="6545"/>
                    <a:pt x="1802" y="6469"/>
                  </a:cubicBezTo>
                  <a:cubicBezTo>
                    <a:pt x="1884" y="6428"/>
                    <a:pt x="1979" y="6319"/>
                    <a:pt x="1979" y="6196"/>
                  </a:cubicBezTo>
                  <a:cubicBezTo>
                    <a:pt x="1979" y="6136"/>
                    <a:pt x="1899" y="6069"/>
                    <a:pt x="1835" y="6069"/>
                  </a:cubicBezTo>
                  <a:cubicBezTo>
                    <a:pt x="1811" y="6069"/>
                    <a:pt x="1789" y="6078"/>
                    <a:pt x="1774" y="6100"/>
                  </a:cubicBezTo>
                  <a:cubicBezTo>
                    <a:pt x="2143" y="5486"/>
                    <a:pt x="1460" y="5377"/>
                    <a:pt x="1365" y="4831"/>
                  </a:cubicBezTo>
                  <a:cubicBezTo>
                    <a:pt x="1351" y="4763"/>
                    <a:pt x="1351" y="4695"/>
                    <a:pt x="1365" y="4626"/>
                  </a:cubicBezTo>
                  <a:cubicBezTo>
                    <a:pt x="1460" y="4039"/>
                    <a:pt x="1501" y="3452"/>
                    <a:pt x="1556" y="2838"/>
                  </a:cubicBezTo>
                  <a:cubicBezTo>
                    <a:pt x="1583" y="2429"/>
                    <a:pt x="1638" y="2019"/>
                    <a:pt x="1706" y="1624"/>
                  </a:cubicBezTo>
                  <a:cubicBezTo>
                    <a:pt x="1747" y="1351"/>
                    <a:pt x="1856" y="1064"/>
                    <a:pt x="1870" y="777"/>
                  </a:cubicBezTo>
                  <a:cubicBezTo>
                    <a:pt x="1870" y="695"/>
                    <a:pt x="1856" y="586"/>
                    <a:pt x="1843" y="504"/>
                  </a:cubicBezTo>
                  <a:cubicBezTo>
                    <a:pt x="1733" y="300"/>
                    <a:pt x="1556" y="122"/>
                    <a:pt x="1269" y="40"/>
                  </a:cubicBezTo>
                  <a:cubicBezTo>
                    <a:pt x="1181" y="13"/>
                    <a:pt x="1086" y="1"/>
                    <a:pt x="989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69;p35">
              <a:extLst>
                <a:ext uri="{FF2B5EF4-FFF2-40B4-BE49-F238E27FC236}">
                  <a16:creationId xmlns:a16="http://schemas.microsoft.com/office/drawing/2014/main" id="{14301F02-66BC-4A48-AD2E-0DF6A87ACE6F}"/>
                </a:ext>
              </a:extLst>
            </p:cNvPr>
            <p:cNvSpPr/>
            <p:nvPr/>
          </p:nvSpPr>
          <p:spPr>
            <a:xfrm>
              <a:off x="4710177" y="3090499"/>
              <a:ext cx="34433" cy="83941"/>
            </a:xfrm>
            <a:custGeom>
              <a:avLst/>
              <a:gdLst/>
              <a:ahLst/>
              <a:cxnLst/>
              <a:rect l="l" t="t" r="r" b="b"/>
              <a:pathLst>
                <a:path w="930" h="2267" fill="none" extrusionOk="0">
                  <a:moveTo>
                    <a:pt x="1" y="2267"/>
                  </a:moveTo>
                  <a:cubicBezTo>
                    <a:pt x="165" y="1475"/>
                    <a:pt x="492" y="697"/>
                    <a:pt x="9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70;p35">
              <a:extLst>
                <a:ext uri="{FF2B5EF4-FFF2-40B4-BE49-F238E27FC236}">
                  <a16:creationId xmlns:a16="http://schemas.microsoft.com/office/drawing/2014/main" id="{7A9B35C0-6767-A441-9E52-19F59A13AC91}"/>
                </a:ext>
              </a:extLst>
            </p:cNvPr>
            <p:cNvSpPr/>
            <p:nvPr/>
          </p:nvSpPr>
          <p:spPr>
            <a:xfrm>
              <a:off x="4732429" y="3101126"/>
              <a:ext cx="12181" cy="7628"/>
            </a:xfrm>
            <a:custGeom>
              <a:avLst/>
              <a:gdLst/>
              <a:ahLst/>
              <a:cxnLst/>
              <a:rect l="l" t="t" r="r" b="b"/>
              <a:pathLst>
                <a:path w="329" h="206" fill="none" extrusionOk="0">
                  <a:moveTo>
                    <a:pt x="0" y="205"/>
                  </a:moveTo>
                  <a:cubicBezTo>
                    <a:pt x="110" y="137"/>
                    <a:pt x="233" y="69"/>
                    <a:pt x="328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278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562847" y="-2725270"/>
            <a:ext cx="13633964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Choix de conception 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9495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6B4693-5129-CF48-8CBA-65B78B013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7777A5-2F78-FD48-AA75-37E9A99AD519}"/>
              </a:ext>
            </a:extLst>
          </p:cNvPr>
          <p:cNvSpPr/>
          <p:nvPr/>
        </p:nvSpPr>
        <p:spPr>
          <a:xfrm>
            <a:off x="2957697" y="307648"/>
            <a:ext cx="225728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700" dirty="0">
                <a:solidFill>
                  <a:schemeClr val="tx1"/>
                </a:solidFill>
              </a:rPr>
              <a:t>3 grandes parties </a:t>
            </a:r>
          </a:p>
        </p:txBody>
      </p:sp>
      <p:grpSp>
        <p:nvGrpSpPr>
          <p:cNvPr id="27" name="Google Shape;921;p37">
            <a:extLst>
              <a:ext uri="{FF2B5EF4-FFF2-40B4-BE49-F238E27FC236}">
                <a16:creationId xmlns:a16="http://schemas.microsoft.com/office/drawing/2014/main" id="{41854A21-9F66-E146-B5A8-1A1BE54DD778}"/>
              </a:ext>
            </a:extLst>
          </p:cNvPr>
          <p:cNvGrpSpPr/>
          <p:nvPr/>
        </p:nvGrpSpPr>
        <p:grpSpPr>
          <a:xfrm flipH="1">
            <a:off x="325852" y="1371002"/>
            <a:ext cx="1321740" cy="3560730"/>
            <a:chOff x="7594342" y="1687680"/>
            <a:chExt cx="978181" cy="2941294"/>
          </a:xfrm>
        </p:grpSpPr>
        <p:sp>
          <p:nvSpPr>
            <p:cNvPr id="28" name="Google Shape;922;p37">
              <a:extLst>
                <a:ext uri="{FF2B5EF4-FFF2-40B4-BE49-F238E27FC236}">
                  <a16:creationId xmlns:a16="http://schemas.microsoft.com/office/drawing/2014/main" id="{325C9B3E-8A1E-A149-A10C-E95BE1FC0DA0}"/>
                </a:ext>
              </a:extLst>
            </p:cNvPr>
            <p:cNvSpPr/>
            <p:nvPr/>
          </p:nvSpPr>
          <p:spPr>
            <a:xfrm>
              <a:off x="8184221" y="4473276"/>
              <a:ext cx="325230" cy="144709"/>
            </a:xfrm>
            <a:custGeom>
              <a:avLst/>
              <a:gdLst/>
              <a:ahLst/>
              <a:cxnLst/>
              <a:rect l="l" t="t" r="r" b="b"/>
              <a:pathLst>
                <a:path w="3522" h="1567" extrusionOk="0">
                  <a:moveTo>
                    <a:pt x="3357" y="0"/>
                  </a:moveTo>
                  <a:cubicBezTo>
                    <a:pt x="3138" y="0"/>
                    <a:pt x="2129" y="189"/>
                    <a:pt x="2007" y="213"/>
                  </a:cubicBezTo>
                  <a:lnTo>
                    <a:pt x="1980" y="227"/>
                  </a:lnTo>
                  <a:cubicBezTo>
                    <a:pt x="1556" y="609"/>
                    <a:pt x="997" y="800"/>
                    <a:pt x="465" y="1005"/>
                  </a:cubicBezTo>
                  <a:cubicBezTo>
                    <a:pt x="383" y="1032"/>
                    <a:pt x="301" y="1073"/>
                    <a:pt x="246" y="1141"/>
                  </a:cubicBezTo>
                  <a:cubicBezTo>
                    <a:pt x="0" y="1428"/>
                    <a:pt x="519" y="1551"/>
                    <a:pt x="710" y="1564"/>
                  </a:cubicBezTo>
                  <a:cubicBezTo>
                    <a:pt x="742" y="1566"/>
                    <a:pt x="774" y="1567"/>
                    <a:pt x="806" y="1567"/>
                  </a:cubicBezTo>
                  <a:cubicBezTo>
                    <a:pt x="1072" y="1567"/>
                    <a:pt x="1329" y="1519"/>
                    <a:pt x="1597" y="1483"/>
                  </a:cubicBezTo>
                  <a:cubicBezTo>
                    <a:pt x="2212" y="1373"/>
                    <a:pt x="2826" y="1414"/>
                    <a:pt x="3413" y="1251"/>
                  </a:cubicBezTo>
                  <a:cubicBezTo>
                    <a:pt x="3440" y="1251"/>
                    <a:pt x="3467" y="1237"/>
                    <a:pt x="3481" y="1223"/>
                  </a:cubicBezTo>
                  <a:cubicBezTo>
                    <a:pt x="3508" y="1210"/>
                    <a:pt x="3508" y="1182"/>
                    <a:pt x="3508" y="1169"/>
                  </a:cubicBezTo>
                  <a:cubicBezTo>
                    <a:pt x="3522" y="759"/>
                    <a:pt x="3481" y="391"/>
                    <a:pt x="3399" y="9"/>
                  </a:cubicBezTo>
                  <a:cubicBezTo>
                    <a:pt x="3398" y="3"/>
                    <a:pt x="3383" y="0"/>
                    <a:pt x="3357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3;p37">
              <a:extLst>
                <a:ext uri="{FF2B5EF4-FFF2-40B4-BE49-F238E27FC236}">
                  <a16:creationId xmlns:a16="http://schemas.microsoft.com/office/drawing/2014/main" id="{587E24C2-88B6-FF44-9642-9A0F1D1C529B}"/>
                </a:ext>
              </a:extLst>
            </p:cNvPr>
            <p:cNvSpPr/>
            <p:nvPr/>
          </p:nvSpPr>
          <p:spPr>
            <a:xfrm>
              <a:off x="8150147" y="2736850"/>
              <a:ext cx="418589" cy="1767993"/>
            </a:xfrm>
            <a:custGeom>
              <a:avLst/>
              <a:gdLst/>
              <a:ahLst/>
              <a:cxnLst/>
              <a:rect l="l" t="t" r="r" b="b"/>
              <a:pathLst>
                <a:path w="4533" h="19145" extrusionOk="0">
                  <a:moveTo>
                    <a:pt x="1684" y="0"/>
                  </a:moveTo>
                  <a:cubicBezTo>
                    <a:pt x="1655" y="0"/>
                    <a:pt x="1627" y="1"/>
                    <a:pt x="1598" y="3"/>
                  </a:cubicBezTo>
                  <a:cubicBezTo>
                    <a:pt x="1216" y="44"/>
                    <a:pt x="888" y="263"/>
                    <a:pt x="670" y="577"/>
                  </a:cubicBezTo>
                  <a:cubicBezTo>
                    <a:pt x="1" y="1491"/>
                    <a:pt x="369" y="3962"/>
                    <a:pt x="492" y="5054"/>
                  </a:cubicBezTo>
                  <a:cubicBezTo>
                    <a:pt x="629" y="6500"/>
                    <a:pt x="874" y="8520"/>
                    <a:pt x="1025" y="9953"/>
                  </a:cubicBezTo>
                  <a:cubicBezTo>
                    <a:pt x="1325" y="12970"/>
                    <a:pt x="1871" y="16095"/>
                    <a:pt x="2239" y="19112"/>
                  </a:cubicBezTo>
                  <a:cubicBezTo>
                    <a:pt x="2471" y="19134"/>
                    <a:pt x="2654" y="19145"/>
                    <a:pt x="2820" y="19145"/>
                  </a:cubicBezTo>
                  <a:cubicBezTo>
                    <a:pt x="3163" y="19145"/>
                    <a:pt x="3431" y="19099"/>
                    <a:pt x="3891" y="19016"/>
                  </a:cubicBezTo>
                  <a:cubicBezTo>
                    <a:pt x="4328" y="15727"/>
                    <a:pt x="4532" y="14130"/>
                    <a:pt x="4123" y="10813"/>
                  </a:cubicBezTo>
                  <a:cubicBezTo>
                    <a:pt x="4096" y="10472"/>
                    <a:pt x="4123" y="7633"/>
                    <a:pt x="4109" y="7265"/>
                  </a:cubicBezTo>
                  <a:cubicBezTo>
                    <a:pt x="4041" y="5094"/>
                    <a:pt x="4328" y="2624"/>
                    <a:pt x="3017" y="781"/>
                  </a:cubicBezTo>
                  <a:cubicBezTo>
                    <a:pt x="2707" y="342"/>
                    <a:pt x="2201" y="0"/>
                    <a:pt x="1684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4;p37">
              <a:extLst>
                <a:ext uri="{FF2B5EF4-FFF2-40B4-BE49-F238E27FC236}">
                  <a16:creationId xmlns:a16="http://schemas.microsoft.com/office/drawing/2014/main" id="{45F6932D-4597-B34F-AD34-617312882799}"/>
                </a:ext>
              </a:extLst>
            </p:cNvPr>
            <p:cNvSpPr/>
            <p:nvPr/>
          </p:nvSpPr>
          <p:spPr>
            <a:xfrm>
              <a:off x="8150147" y="2735742"/>
              <a:ext cx="254773" cy="1095518"/>
            </a:xfrm>
            <a:custGeom>
              <a:avLst/>
              <a:gdLst/>
              <a:ahLst/>
              <a:cxnLst/>
              <a:rect l="l" t="t" r="r" b="b"/>
              <a:pathLst>
                <a:path w="2759" h="11863" extrusionOk="0">
                  <a:moveTo>
                    <a:pt x="1666" y="0"/>
                  </a:moveTo>
                  <a:cubicBezTo>
                    <a:pt x="1643" y="0"/>
                    <a:pt x="1621" y="1"/>
                    <a:pt x="1598" y="2"/>
                  </a:cubicBezTo>
                  <a:cubicBezTo>
                    <a:pt x="1216" y="43"/>
                    <a:pt x="888" y="261"/>
                    <a:pt x="670" y="575"/>
                  </a:cubicBezTo>
                  <a:cubicBezTo>
                    <a:pt x="1" y="1490"/>
                    <a:pt x="369" y="3960"/>
                    <a:pt x="492" y="5052"/>
                  </a:cubicBezTo>
                  <a:cubicBezTo>
                    <a:pt x="642" y="6485"/>
                    <a:pt x="888" y="8519"/>
                    <a:pt x="1038" y="9965"/>
                  </a:cubicBezTo>
                  <a:cubicBezTo>
                    <a:pt x="1079" y="10607"/>
                    <a:pt x="1161" y="11221"/>
                    <a:pt x="1229" y="11863"/>
                  </a:cubicBezTo>
                  <a:cubicBezTo>
                    <a:pt x="1352" y="11330"/>
                    <a:pt x="1502" y="10825"/>
                    <a:pt x="1652" y="10293"/>
                  </a:cubicBezTo>
                  <a:cubicBezTo>
                    <a:pt x="2171" y="8491"/>
                    <a:pt x="2390" y="6608"/>
                    <a:pt x="2649" y="4752"/>
                  </a:cubicBezTo>
                  <a:cubicBezTo>
                    <a:pt x="2717" y="4301"/>
                    <a:pt x="2758" y="3864"/>
                    <a:pt x="2758" y="3414"/>
                  </a:cubicBezTo>
                  <a:cubicBezTo>
                    <a:pt x="2758" y="2964"/>
                    <a:pt x="2690" y="2513"/>
                    <a:pt x="2662" y="2049"/>
                  </a:cubicBezTo>
                  <a:cubicBezTo>
                    <a:pt x="2608" y="1435"/>
                    <a:pt x="2553" y="821"/>
                    <a:pt x="2403" y="207"/>
                  </a:cubicBezTo>
                  <a:cubicBezTo>
                    <a:pt x="2165" y="69"/>
                    <a:pt x="1916" y="0"/>
                    <a:pt x="1666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5;p37">
              <a:extLst>
                <a:ext uri="{FF2B5EF4-FFF2-40B4-BE49-F238E27FC236}">
                  <a16:creationId xmlns:a16="http://schemas.microsoft.com/office/drawing/2014/main" id="{BC8244AD-E340-B240-BE6E-328E186812C7}"/>
                </a:ext>
              </a:extLst>
            </p:cNvPr>
            <p:cNvSpPr/>
            <p:nvPr/>
          </p:nvSpPr>
          <p:spPr>
            <a:xfrm>
              <a:off x="7715402" y="4511231"/>
              <a:ext cx="346654" cy="117743"/>
            </a:xfrm>
            <a:custGeom>
              <a:avLst/>
              <a:gdLst/>
              <a:ahLst/>
              <a:cxnLst/>
              <a:rect l="l" t="t" r="r" b="b"/>
              <a:pathLst>
                <a:path w="3754" h="1275" extrusionOk="0">
                  <a:moveTo>
                    <a:pt x="2284" y="1"/>
                  </a:moveTo>
                  <a:cubicBezTo>
                    <a:pt x="2267" y="1"/>
                    <a:pt x="2252" y="2"/>
                    <a:pt x="2239" y="7"/>
                  </a:cubicBezTo>
                  <a:cubicBezTo>
                    <a:pt x="2184" y="21"/>
                    <a:pt x="2143" y="48"/>
                    <a:pt x="2116" y="75"/>
                  </a:cubicBezTo>
                  <a:cubicBezTo>
                    <a:pt x="1734" y="294"/>
                    <a:pt x="1310" y="471"/>
                    <a:pt x="887" y="553"/>
                  </a:cubicBezTo>
                  <a:cubicBezTo>
                    <a:pt x="628" y="608"/>
                    <a:pt x="369" y="621"/>
                    <a:pt x="164" y="785"/>
                  </a:cubicBezTo>
                  <a:cubicBezTo>
                    <a:pt x="82" y="853"/>
                    <a:pt x="0" y="990"/>
                    <a:pt x="68" y="1099"/>
                  </a:cubicBezTo>
                  <a:cubicBezTo>
                    <a:pt x="82" y="1126"/>
                    <a:pt x="137" y="1153"/>
                    <a:pt x="164" y="1167"/>
                  </a:cubicBezTo>
                  <a:cubicBezTo>
                    <a:pt x="363" y="1252"/>
                    <a:pt x="613" y="1275"/>
                    <a:pt x="863" y="1275"/>
                  </a:cubicBezTo>
                  <a:cubicBezTo>
                    <a:pt x="1094" y="1275"/>
                    <a:pt x="1325" y="1256"/>
                    <a:pt x="1515" y="1249"/>
                  </a:cubicBezTo>
                  <a:cubicBezTo>
                    <a:pt x="2170" y="1222"/>
                    <a:pt x="2825" y="1249"/>
                    <a:pt x="3481" y="1113"/>
                  </a:cubicBezTo>
                  <a:cubicBezTo>
                    <a:pt x="3508" y="1113"/>
                    <a:pt x="3535" y="1099"/>
                    <a:pt x="3549" y="1085"/>
                  </a:cubicBezTo>
                  <a:cubicBezTo>
                    <a:pt x="3576" y="1058"/>
                    <a:pt x="3576" y="1017"/>
                    <a:pt x="3603" y="976"/>
                  </a:cubicBezTo>
                  <a:cubicBezTo>
                    <a:pt x="3631" y="812"/>
                    <a:pt x="3672" y="621"/>
                    <a:pt x="3699" y="430"/>
                  </a:cubicBezTo>
                  <a:cubicBezTo>
                    <a:pt x="3699" y="362"/>
                    <a:pt x="3754" y="103"/>
                    <a:pt x="3699" y="34"/>
                  </a:cubicBezTo>
                  <a:cubicBezTo>
                    <a:pt x="3672" y="21"/>
                    <a:pt x="3644" y="7"/>
                    <a:pt x="3631" y="7"/>
                  </a:cubicBezTo>
                  <a:lnTo>
                    <a:pt x="3603" y="7"/>
                  </a:lnTo>
                  <a:cubicBezTo>
                    <a:pt x="3399" y="34"/>
                    <a:pt x="3194" y="48"/>
                    <a:pt x="2991" y="48"/>
                  </a:cubicBezTo>
                  <a:cubicBezTo>
                    <a:pt x="2788" y="48"/>
                    <a:pt x="2587" y="34"/>
                    <a:pt x="2389" y="7"/>
                  </a:cubicBezTo>
                  <a:cubicBezTo>
                    <a:pt x="2352" y="7"/>
                    <a:pt x="2316" y="1"/>
                    <a:pt x="2284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6;p37">
              <a:extLst>
                <a:ext uri="{FF2B5EF4-FFF2-40B4-BE49-F238E27FC236}">
                  <a16:creationId xmlns:a16="http://schemas.microsoft.com/office/drawing/2014/main" id="{7FB125E7-3D80-4C46-8B54-DC6322EE0187}"/>
                </a:ext>
              </a:extLst>
            </p:cNvPr>
            <p:cNvSpPr/>
            <p:nvPr/>
          </p:nvSpPr>
          <p:spPr>
            <a:xfrm>
              <a:off x="7898146" y="2776190"/>
              <a:ext cx="565967" cy="1752756"/>
            </a:xfrm>
            <a:custGeom>
              <a:avLst/>
              <a:gdLst/>
              <a:ahLst/>
              <a:cxnLst/>
              <a:rect l="l" t="t" r="r" b="b"/>
              <a:pathLst>
                <a:path w="6129" h="18980" extrusionOk="0">
                  <a:moveTo>
                    <a:pt x="3223" y="0"/>
                  </a:moveTo>
                  <a:cubicBezTo>
                    <a:pt x="1753" y="0"/>
                    <a:pt x="1309" y="1540"/>
                    <a:pt x="1119" y="2730"/>
                  </a:cubicBezTo>
                  <a:cubicBezTo>
                    <a:pt x="751" y="5255"/>
                    <a:pt x="492" y="7808"/>
                    <a:pt x="341" y="10346"/>
                  </a:cubicBezTo>
                  <a:cubicBezTo>
                    <a:pt x="273" y="11616"/>
                    <a:pt x="164" y="12694"/>
                    <a:pt x="123" y="13963"/>
                  </a:cubicBezTo>
                  <a:cubicBezTo>
                    <a:pt x="68" y="15274"/>
                    <a:pt x="0" y="17526"/>
                    <a:pt x="68" y="18836"/>
                  </a:cubicBezTo>
                  <a:cubicBezTo>
                    <a:pt x="68" y="18863"/>
                    <a:pt x="68" y="18877"/>
                    <a:pt x="82" y="18891"/>
                  </a:cubicBezTo>
                  <a:cubicBezTo>
                    <a:pt x="96" y="18918"/>
                    <a:pt x="137" y="18931"/>
                    <a:pt x="164" y="18931"/>
                  </a:cubicBezTo>
                  <a:cubicBezTo>
                    <a:pt x="471" y="18962"/>
                    <a:pt x="777" y="18980"/>
                    <a:pt x="1089" y="18980"/>
                  </a:cubicBezTo>
                  <a:cubicBezTo>
                    <a:pt x="1332" y="18980"/>
                    <a:pt x="1578" y="18969"/>
                    <a:pt x="1829" y="18945"/>
                  </a:cubicBezTo>
                  <a:cubicBezTo>
                    <a:pt x="1856" y="18945"/>
                    <a:pt x="1870" y="18945"/>
                    <a:pt x="1897" y="18931"/>
                  </a:cubicBezTo>
                  <a:cubicBezTo>
                    <a:pt x="1911" y="18918"/>
                    <a:pt x="1706" y="18822"/>
                    <a:pt x="1720" y="18809"/>
                  </a:cubicBezTo>
                  <a:cubicBezTo>
                    <a:pt x="2143" y="17512"/>
                    <a:pt x="2416" y="15192"/>
                    <a:pt x="2553" y="13840"/>
                  </a:cubicBezTo>
                  <a:cubicBezTo>
                    <a:pt x="2826" y="11015"/>
                    <a:pt x="3426" y="8244"/>
                    <a:pt x="4477" y="5638"/>
                  </a:cubicBezTo>
                  <a:cubicBezTo>
                    <a:pt x="5528" y="3167"/>
                    <a:pt x="6129" y="42"/>
                    <a:pt x="3262" y="1"/>
                  </a:cubicBezTo>
                  <a:cubicBezTo>
                    <a:pt x="3249" y="0"/>
                    <a:pt x="3236" y="0"/>
                    <a:pt x="3223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7;p37">
              <a:extLst>
                <a:ext uri="{FF2B5EF4-FFF2-40B4-BE49-F238E27FC236}">
                  <a16:creationId xmlns:a16="http://schemas.microsoft.com/office/drawing/2014/main" id="{C6DD9E37-A0BF-7D4B-B88F-A37988F777FE}"/>
                </a:ext>
              </a:extLst>
            </p:cNvPr>
            <p:cNvSpPr/>
            <p:nvPr/>
          </p:nvSpPr>
          <p:spPr>
            <a:xfrm>
              <a:off x="8256063" y="3034581"/>
              <a:ext cx="141284" cy="404667"/>
            </a:xfrm>
            <a:custGeom>
              <a:avLst/>
              <a:gdLst/>
              <a:ahLst/>
              <a:cxnLst/>
              <a:rect l="l" t="t" r="r" b="b"/>
              <a:pathLst>
                <a:path w="1530" h="4382" fill="none" extrusionOk="0">
                  <a:moveTo>
                    <a:pt x="0" y="4382"/>
                  </a:moveTo>
                  <a:cubicBezTo>
                    <a:pt x="587" y="2949"/>
                    <a:pt x="1106" y="1475"/>
                    <a:pt x="15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8;p37">
              <a:extLst>
                <a:ext uri="{FF2B5EF4-FFF2-40B4-BE49-F238E27FC236}">
                  <a16:creationId xmlns:a16="http://schemas.microsoft.com/office/drawing/2014/main" id="{4D1DF0CE-83D2-064F-82D8-F92C5A3FDC37}"/>
                </a:ext>
              </a:extLst>
            </p:cNvPr>
            <p:cNvSpPr/>
            <p:nvPr/>
          </p:nvSpPr>
          <p:spPr>
            <a:xfrm>
              <a:off x="8006555" y="2721520"/>
              <a:ext cx="521827" cy="377701"/>
            </a:xfrm>
            <a:custGeom>
              <a:avLst/>
              <a:gdLst/>
              <a:ahLst/>
              <a:cxnLst/>
              <a:rect l="l" t="t" r="r" b="b"/>
              <a:pathLst>
                <a:path w="5651" h="4090" extrusionOk="0">
                  <a:moveTo>
                    <a:pt x="3330" y="0"/>
                  </a:moveTo>
                  <a:cubicBezTo>
                    <a:pt x="3294" y="0"/>
                    <a:pt x="3257" y="2"/>
                    <a:pt x="3221" y="6"/>
                  </a:cubicBezTo>
                  <a:cubicBezTo>
                    <a:pt x="2839" y="33"/>
                    <a:pt x="2511" y="265"/>
                    <a:pt x="2293" y="565"/>
                  </a:cubicBezTo>
                  <a:cubicBezTo>
                    <a:pt x="2238" y="634"/>
                    <a:pt x="2197" y="729"/>
                    <a:pt x="2157" y="811"/>
                  </a:cubicBezTo>
                  <a:cubicBezTo>
                    <a:pt x="2137" y="810"/>
                    <a:pt x="2117" y="810"/>
                    <a:pt x="2098" y="810"/>
                  </a:cubicBezTo>
                  <a:cubicBezTo>
                    <a:pt x="842" y="810"/>
                    <a:pt x="269" y="2110"/>
                    <a:pt x="0" y="3186"/>
                  </a:cubicBezTo>
                  <a:cubicBezTo>
                    <a:pt x="287" y="3350"/>
                    <a:pt x="614" y="3486"/>
                    <a:pt x="928" y="3609"/>
                  </a:cubicBezTo>
                  <a:cubicBezTo>
                    <a:pt x="1379" y="3745"/>
                    <a:pt x="1884" y="3868"/>
                    <a:pt x="2375" y="3950"/>
                  </a:cubicBezTo>
                  <a:cubicBezTo>
                    <a:pt x="2525" y="3964"/>
                    <a:pt x="2662" y="4005"/>
                    <a:pt x="2798" y="4018"/>
                  </a:cubicBezTo>
                  <a:cubicBezTo>
                    <a:pt x="2907" y="4032"/>
                    <a:pt x="3003" y="4032"/>
                    <a:pt x="3112" y="4046"/>
                  </a:cubicBezTo>
                  <a:cubicBezTo>
                    <a:pt x="3139" y="4046"/>
                    <a:pt x="3180" y="4046"/>
                    <a:pt x="3207" y="4073"/>
                  </a:cubicBezTo>
                  <a:cubicBezTo>
                    <a:pt x="3289" y="4073"/>
                    <a:pt x="3385" y="4087"/>
                    <a:pt x="3467" y="4087"/>
                  </a:cubicBezTo>
                  <a:lnTo>
                    <a:pt x="3726" y="4087"/>
                  </a:lnTo>
                  <a:cubicBezTo>
                    <a:pt x="3823" y="4089"/>
                    <a:pt x="3921" y="4090"/>
                    <a:pt x="4018" y="4090"/>
                  </a:cubicBezTo>
                  <a:cubicBezTo>
                    <a:pt x="4565" y="4090"/>
                    <a:pt x="5118" y="4054"/>
                    <a:pt x="5651" y="3950"/>
                  </a:cubicBezTo>
                  <a:cubicBezTo>
                    <a:pt x="5541" y="2804"/>
                    <a:pt x="5309" y="1698"/>
                    <a:pt x="4641" y="770"/>
                  </a:cubicBezTo>
                  <a:cubicBezTo>
                    <a:pt x="4335" y="349"/>
                    <a:pt x="3838" y="0"/>
                    <a:pt x="3330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29;p37">
              <a:extLst>
                <a:ext uri="{FF2B5EF4-FFF2-40B4-BE49-F238E27FC236}">
                  <a16:creationId xmlns:a16="http://schemas.microsoft.com/office/drawing/2014/main" id="{3EBE6E3D-DFF0-5C4B-BA17-239BB53ECE33}"/>
                </a:ext>
              </a:extLst>
            </p:cNvPr>
            <p:cNvSpPr/>
            <p:nvPr/>
          </p:nvSpPr>
          <p:spPr>
            <a:xfrm>
              <a:off x="8247845" y="1955675"/>
              <a:ext cx="174712" cy="192360"/>
            </a:xfrm>
            <a:custGeom>
              <a:avLst/>
              <a:gdLst/>
              <a:ahLst/>
              <a:cxnLst/>
              <a:rect l="l" t="t" r="r" b="b"/>
              <a:pathLst>
                <a:path w="1892" h="2083" extrusionOk="0">
                  <a:moveTo>
                    <a:pt x="1686" y="0"/>
                  </a:moveTo>
                  <a:cubicBezTo>
                    <a:pt x="1618" y="41"/>
                    <a:pt x="1536" y="109"/>
                    <a:pt x="1495" y="123"/>
                  </a:cubicBezTo>
                  <a:cubicBezTo>
                    <a:pt x="1386" y="178"/>
                    <a:pt x="1263" y="232"/>
                    <a:pt x="1140" y="260"/>
                  </a:cubicBezTo>
                  <a:cubicBezTo>
                    <a:pt x="1017" y="292"/>
                    <a:pt x="896" y="309"/>
                    <a:pt x="776" y="309"/>
                  </a:cubicBezTo>
                  <a:cubicBezTo>
                    <a:pt x="644" y="309"/>
                    <a:pt x="512" y="289"/>
                    <a:pt x="376" y="246"/>
                  </a:cubicBezTo>
                  <a:lnTo>
                    <a:pt x="376" y="246"/>
                  </a:lnTo>
                  <a:cubicBezTo>
                    <a:pt x="403" y="396"/>
                    <a:pt x="403" y="573"/>
                    <a:pt x="403" y="737"/>
                  </a:cubicBezTo>
                  <a:cubicBezTo>
                    <a:pt x="403" y="901"/>
                    <a:pt x="376" y="1051"/>
                    <a:pt x="322" y="1201"/>
                  </a:cubicBezTo>
                  <a:cubicBezTo>
                    <a:pt x="267" y="1365"/>
                    <a:pt x="158" y="1502"/>
                    <a:pt x="103" y="1665"/>
                  </a:cubicBezTo>
                  <a:cubicBezTo>
                    <a:pt x="0" y="2001"/>
                    <a:pt x="293" y="2082"/>
                    <a:pt x="581" y="2082"/>
                  </a:cubicBezTo>
                  <a:cubicBezTo>
                    <a:pt x="713" y="2082"/>
                    <a:pt x="845" y="2065"/>
                    <a:pt x="936" y="2048"/>
                  </a:cubicBezTo>
                  <a:cubicBezTo>
                    <a:pt x="1291" y="1979"/>
                    <a:pt x="1632" y="1870"/>
                    <a:pt x="1891" y="1638"/>
                  </a:cubicBezTo>
                  <a:cubicBezTo>
                    <a:pt x="1550" y="1147"/>
                    <a:pt x="1536" y="573"/>
                    <a:pt x="1686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0;p37">
              <a:extLst>
                <a:ext uri="{FF2B5EF4-FFF2-40B4-BE49-F238E27FC236}">
                  <a16:creationId xmlns:a16="http://schemas.microsoft.com/office/drawing/2014/main" id="{4376AC5A-68C4-534D-BFE1-A51AE0590628}"/>
                </a:ext>
              </a:extLst>
            </p:cNvPr>
            <p:cNvSpPr/>
            <p:nvPr/>
          </p:nvSpPr>
          <p:spPr>
            <a:xfrm>
              <a:off x="8277486" y="1978301"/>
              <a:ext cx="70642" cy="92163"/>
            </a:xfrm>
            <a:custGeom>
              <a:avLst/>
              <a:gdLst/>
              <a:ahLst/>
              <a:cxnLst/>
              <a:rect l="l" t="t" r="r" b="b"/>
              <a:pathLst>
                <a:path w="765" h="998" extrusionOk="0">
                  <a:moveTo>
                    <a:pt x="55" y="1"/>
                  </a:moveTo>
                  <a:cubicBezTo>
                    <a:pt x="82" y="178"/>
                    <a:pt x="110" y="328"/>
                    <a:pt x="82" y="492"/>
                  </a:cubicBezTo>
                  <a:cubicBezTo>
                    <a:pt x="82" y="656"/>
                    <a:pt x="55" y="806"/>
                    <a:pt x="14" y="943"/>
                  </a:cubicBezTo>
                  <a:cubicBezTo>
                    <a:pt x="14" y="956"/>
                    <a:pt x="1" y="970"/>
                    <a:pt x="1" y="997"/>
                  </a:cubicBezTo>
                  <a:cubicBezTo>
                    <a:pt x="41" y="997"/>
                    <a:pt x="55" y="970"/>
                    <a:pt x="82" y="970"/>
                  </a:cubicBezTo>
                  <a:cubicBezTo>
                    <a:pt x="424" y="752"/>
                    <a:pt x="656" y="410"/>
                    <a:pt x="765" y="42"/>
                  </a:cubicBezTo>
                  <a:lnTo>
                    <a:pt x="765" y="42"/>
                  </a:lnTo>
                  <a:cubicBezTo>
                    <a:pt x="669" y="59"/>
                    <a:pt x="570" y="69"/>
                    <a:pt x="471" y="69"/>
                  </a:cubicBezTo>
                  <a:cubicBezTo>
                    <a:pt x="332" y="69"/>
                    <a:pt x="191" y="49"/>
                    <a:pt x="55" y="1"/>
                  </a:cubicBezTo>
                  <a:close/>
                </a:path>
              </a:pathLst>
            </a:custGeom>
            <a:solidFill>
              <a:srgbClr val="F98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1;p37">
              <a:extLst>
                <a:ext uri="{FF2B5EF4-FFF2-40B4-BE49-F238E27FC236}">
                  <a16:creationId xmlns:a16="http://schemas.microsoft.com/office/drawing/2014/main" id="{9143FF2F-8CE7-1140-8FD9-06D4ED0B122C}"/>
                </a:ext>
              </a:extLst>
            </p:cNvPr>
            <p:cNvSpPr/>
            <p:nvPr/>
          </p:nvSpPr>
          <p:spPr>
            <a:xfrm>
              <a:off x="8220788" y="1766638"/>
              <a:ext cx="208048" cy="249985"/>
            </a:xfrm>
            <a:custGeom>
              <a:avLst/>
              <a:gdLst/>
              <a:ahLst/>
              <a:cxnLst/>
              <a:rect l="l" t="t" r="r" b="b"/>
              <a:pathLst>
                <a:path w="2253" h="2707" extrusionOk="0">
                  <a:moveTo>
                    <a:pt x="469" y="1"/>
                  </a:moveTo>
                  <a:cubicBezTo>
                    <a:pt x="418" y="1"/>
                    <a:pt x="372" y="26"/>
                    <a:pt x="328" y="95"/>
                  </a:cubicBezTo>
                  <a:cubicBezTo>
                    <a:pt x="137" y="368"/>
                    <a:pt x="0" y="1215"/>
                    <a:pt x="41" y="1542"/>
                  </a:cubicBezTo>
                  <a:cubicBezTo>
                    <a:pt x="41" y="1761"/>
                    <a:pt x="69" y="1979"/>
                    <a:pt x="150" y="2184"/>
                  </a:cubicBezTo>
                  <a:cubicBezTo>
                    <a:pt x="246" y="2388"/>
                    <a:pt x="382" y="2525"/>
                    <a:pt x="546" y="2620"/>
                  </a:cubicBezTo>
                  <a:cubicBezTo>
                    <a:pt x="669" y="2679"/>
                    <a:pt x="801" y="2707"/>
                    <a:pt x="933" y="2707"/>
                  </a:cubicBezTo>
                  <a:cubicBezTo>
                    <a:pt x="1137" y="2707"/>
                    <a:pt x="1341" y="2641"/>
                    <a:pt x="1515" y="2525"/>
                  </a:cubicBezTo>
                  <a:cubicBezTo>
                    <a:pt x="1829" y="2348"/>
                    <a:pt x="2061" y="2047"/>
                    <a:pt x="2225" y="1692"/>
                  </a:cubicBezTo>
                  <a:lnTo>
                    <a:pt x="2225" y="1679"/>
                  </a:lnTo>
                  <a:cubicBezTo>
                    <a:pt x="2252" y="1474"/>
                    <a:pt x="2239" y="1269"/>
                    <a:pt x="2225" y="1065"/>
                  </a:cubicBezTo>
                  <a:cubicBezTo>
                    <a:pt x="2198" y="996"/>
                    <a:pt x="2184" y="942"/>
                    <a:pt x="2170" y="873"/>
                  </a:cubicBezTo>
                  <a:cubicBezTo>
                    <a:pt x="2089" y="641"/>
                    <a:pt x="1911" y="450"/>
                    <a:pt x="1706" y="327"/>
                  </a:cubicBezTo>
                  <a:cubicBezTo>
                    <a:pt x="1474" y="191"/>
                    <a:pt x="1270" y="191"/>
                    <a:pt x="1010" y="191"/>
                  </a:cubicBezTo>
                  <a:cubicBezTo>
                    <a:pt x="780" y="191"/>
                    <a:pt x="609" y="1"/>
                    <a:pt x="469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2;p37">
              <a:extLst>
                <a:ext uri="{FF2B5EF4-FFF2-40B4-BE49-F238E27FC236}">
                  <a16:creationId xmlns:a16="http://schemas.microsoft.com/office/drawing/2014/main" id="{63E0F063-4DB8-9243-BE37-6D02A58AF35C}"/>
                </a:ext>
              </a:extLst>
            </p:cNvPr>
            <p:cNvSpPr/>
            <p:nvPr/>
          </p:nvSpPr>
          <p:spPr>
            <a:xfrm>
              <a:off x="8188007" y="1687680"/>
              <a:ext cx="296235" cy="313612"/>
            </a:xfrm>
            <a:custGeom>
              <a:avLst/>
              <a:gdLst/>
              <a:ahLst/>
              <a:cxnLst/>
              <a:rect l="l" t="t" r="r" b="b"/>
              <a:pathLst>
                <a:path w="3208" h="3396" extrusionOk="0">
                  <a:moveTo>
                    <a:pt x="1730" y="0"/>
                  </a:moveTo>
                  <a:cubicBezTo>
                    <a:pt x="1625" y="0"/>
                    <a:pt x="1520" y="12"/>
                    <a:pt x="1420" y="36"/>
                  </a:cubicBezTo>
                  <a:cubicBezTo>
                    <a:pt x="1120" y="132"/>
                    <a:pt x="847" y="295"/>
                    <a:pt x="642" y="514"/>
                  </a:cubicBezTo>
                  <a:cubicBezTo>
                    <a:pt x="546" y="609"/>
                    <a:pt x="478" y="705"/>
                    <a:pt x="355" y="773"/>
                  </a:cubicBezTo>
                  <a:cubicBezTo>
                    <a:pt x="304" y="796"/>
                    <a:pt x="247" y="809"/>
                    <a:pt x="191" y="809"/>
                  </a:cubicBezTo>
                  <a:cubicBezTo>
                    <a:pt x="113" y="809"/>
                    <a:pt x="40" y="782"/>
                    <a:pt x="0" y="718"/>
                  </a:cubicBezTo>
                  <a:lnTo>
                    <a:pt x="0" y="855"/>
                  </a:lnTo>
                  <a:cubicBezTo>
                    <a:pt x="14" y="923"/>
                    <a:pt x="14" y="978"/>
                    <a:pt x="28" y="1032"/>
                  </a:cubicBezTo>
                  <a:cubicBezTo>
                    <a:pt x="82" y="1223"/>
                    <a:pt x="205" y="1374"/>
                    <a:pt x="369" y="1469"/>
                  </a:cubicBezTo>
                  <a:cubicBezTo>
                    <a:pt x="495" y="1536"/>
                    <a:pt x="605" y="1558"/>
                    <a:pt x="718" y="1558"/>
                  </a:cubicBezTo>
                  <a:cubicBezTo>
                    <a:pt x="814" y="1558"/>
                    <a:pt x="912" y="1542"/>
                    <a:pt x="1024" y="1524"/>
                  </a:cubicBezTo>
                  <a:lnTo>
                    <a:pt x="1024" y="1524"/>
                  </a:lnTo>
                  <a:cubicBezTo>
                    <a:pt x="956" y="1756"/>
                    <a:pt x="888" y="1974"/>
                    <a:pt x="806" y="2220"/>
                  </a:cubicBezTo>
                  <a:cubicBezTo>
                    <a:pt x="806" y="2261"/>
                    <a:pt x="778" y="2315"/>
                    <a:pt x="806" y="2356"/>
                  </a:cubicBezTo>
                  <a:cubicBezTo>
                    <a:pt x="833" y="2411"/>
                    <a:pt x="888" y="2425"/>
                    <a:pt x="942" y="2425"/>
                  </a:cubicBezTo>
                  <a:cubicBezTo>
                    <a:pt x="983" y="2425"/>
                    <a:pt x="1024" y="2397"/>
                    <a:pt x="1079" y="2384"/>
                  </a:cubicBezTo>
                  <a:lnTo>
                    <a:pt x="1079" y="2384"/>
                  </a:lnTo>
                  <a:cubicBezTo>
                    <a:pt x="1038" y="2397"/>
                    <a:pt x="1051" y="2698"/>
                    <a:pt x="1051" y="2752"/>
                  </a:cubicBezTo>
                  <a:cubicBezTo>
                    <a:pt x="1065" y="2861"/>
                    <a:pt x="1092" y="2970"/>
                    <a:pt x="1120" y="3080"/>
                  </a:cubicBezTo>
                  <a:cubicBezTo>
                    <a:pt x="1229" y="3298"/>
                    <a:pt x="1393" y="3366"/>
                    <a:pt x="1611" y="3380"/>
                  </a:cubicBezTo>
                  <a:cubicBezTo>
                    <a:pt x="1693" y="3389"/>
                    <a:pt x="1776" y="3395"/>
                    <a:pt x="1859" y="3395"/>
                  </a:cubicBezTo>
                  <a:cubicBezTo>
                    <a:pt x="2025" y="3395"/>
                    <a:pt x="2189" y="3371"/>
                    <a:pt x="2334" y="3298"/>
                  </a:cubicBezTo>
                  <a:cubicBezTo>
                    <a:pt x="2498" y="3216"/>
                    <a:pt x="2635" y="3066"/>
                    <a:pt x="2744" y="2889"/>
                  </a:cubicBezTo>
                  <a:cubicBezTo>
                    <a:pt x="2867" y="2698"/>
                    <a:pt x="2962" y="2479"/>
                    <a:pt x="3044" y="2274"/>
                  </a:cubicBezTo>
                  <a:cubicBezTo>
                    <a:pt x="3153" y="2015"/>
                    <a:pt x="3208" y="1660"/>
                    <a:pt x="3153" y="1387"/>
                  </a:cubicBezTo>
                  <a:cubicBezTo>
                    <a:pt x="3153" y="1292"/>
                    <a:pt x="3112" y="1210"/>
                    <a:pt x="3071" y="1142"/>
                  </a:cubicBezTo>
                  <a:cubicBezTo>
                    <a:pt x="3028" y="1077"/>
                    <a:pt x="2951" y="1038"/>
                    <a:pt x="2880" y="1038"/>
                  </a:cubicBezTo>
                  <a:cubicBezTo>
                    <a:pt x="2861" y="1038"/>
                    <a:pt x="2843" y="1040"/>
                    <a:pt x="2826" y="1046"/>
                  </a:cubicBezTo>
                  <a:cubicBezTo>
                    <a:pt x="2894" y="1019"/>
                    <a:pt x="2867" y="800"/>
                    <a:pt x="2853" y="759"/>
                  </a:cubicBezTo>
                  <a:cubicBezTo>
                    <a:pt x="2812" y="677"/>
                    <a:pt x="2785" y="582"/>
                    <a:pt x="2730" y="500"/>
                  </a:cubicBezTo>
                  <a:cubicBezTo>
                    <a:pt x="2621" y="350"/>
                    <a:pt x="2471" y="213"/>
                    <a:pt x="2307" y="132"/>
                  </a:cubicBezTo>
                  <a:cubicBezTo>
                    <a:pt x="2129" y="43"/>
                    <a:pt x="1928" y="0"/>
                    <a:pt x="1730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33;p37">
              <a:extLst>
                <a:ext uri="{FF2B5EF4-FFF2-40B4-BE49-F238E27FC236}">
                  <a16:creationId xmlns:a16="http://schemas.microsoft.com/office/drawing/2014/main" id="{A856AA8F-5D3C-FF41-8E14-08881E9466A3}"/>
                </a:ext>
              </a:extLst>
            </p:cNvPr>
            <p:cNvSpPr/>
            <p:nvPr/>
          </p:nvSpPr>
          <p:spPr>
            <a:xfrm>
              <a:off x="8436314" y="1732562"/>
              <a:ext cx="25302" cy="70646"/>
            </a:xfrm>
            <a:custGeom>
              <a:avLst/>
              <a:gdLst/>
              <a:ahLst/>
              <a:cxnLst/>
              <a:rect l="l" t="t" r="r" b="b"/>
              <a:pathLst>
                <a:path w="274" h="765" fill="none" extrusionOk="0">
                  <a:moveTo>
                    <a:pt x="191" y="0"/>
                  </a:moveTo>
                  <a:cubicBezTo>
                    <a:pt x="273" y="273"/>
                    <a:pt x="191" y="587"/>
                    <a:pt x="0" y="765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4;p37">
              <a:extLst>
                <a:ext uri="{FF2B5EF4-FFF2-40B4-BE49-F238E27FC236}">
                  <a16:creationId xmlns:a16="http://schemas.microsoft.com/office/drawing/2014/main" id="{F2DC6CC3-99E6-0E4A-87DC-FCE0FF59B973}"/>
                </a:ext>
              </a:extLst>
            </p:cNvPr>
            <p:cNvSpPr/>
            <p:nvPr/>
          </p:nvSpPr>
          <p:spPr>
            <a:xfrm>
              <a:off x="8451458" y="1776704"/>
              <a:ext cx="39153" cy="16438"/>
            </a:xfrm>
            <a:custGeom>
              <a:avLst/>
              <a:gdLst/>
              <a:ahLst/>
              <a:cxnLst/>
              <a:rect l="l" t="t" r="r" b="b"/>
              <a:pathLst>
                <a:path w="424" h="178" fill="none" extrusionOk="0">
                  <a:moveTo>
                    <a:pt x="423" y="178"/>
                  </a:moveTo>
                  <a:cubicBezTo>
                    <a:pt x="314" y="55"/>
                    <a:pt x="137" y="0"/>
                    <a:pt x="0" y="82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5;p37">
              <a:extLst>
                <a:ext uri="{FF2B5EF4-FFF2-40B4-BE49-F238E27FC236}">
                  <a16:creationId xmlns:a16="http://schemas.microsoft.com/office/drawing/2014/main" id="{5D1C5028-376A-2F47-A065-56B3B37E1113}"/>
                </a:ext>
              </a:extLst>
            </p:cNvPr>
            <p:cNvSpPr/>
            <p:nvPr/>
          </p:nvSpPr>
          <p:spPr>
            <a:xfrm>
              <a:off x="8266128" y="1876717"/>
              <a:ext cx="74428" cy="66121"/>
            </a:xfrm>
            <a:custGeom>
              <a:avLst/>
              <a:gdLst/>
              <a:ahLst/>
              <a:cxnLst/>
              <a:rect l="l" t="t" r="r" b="b"/>
              <a:pathLst>
                <a:path w="806" h="716" extrusionOk="0">
                  <a:moveTo>
                    <a:pt x="406" y="1"/>
                  </a:moveTo>
                  <a:cubicBezTo>
                    <a:pt x="258" y="1"/>
                    <a:pt x="122" y="89"/>
                    <a:pt x="69" y="227"/>
                  </a:cubicBezTo>
                  <a:cubicBezTo>
                    <a:pt x="1" y="418"/>
                    <a:pt x="96" y="623"/>
                    <a:pt x="274" y="691"/>
                  </a:cubicBezTo>
                  <a:cubicBezTo>
                    <a:pt x="319" y="707"/>
                    <a:pt x="364" y="715"/>
                    <a:pt x="409" y="715"/>
                  </a:cubicBezTo>
                  <a:cubicBezTo>
                    <a:pt x="553" y="715"/>
                    <a:pt x="685" y="633"/>
                    <a:pt x="738" y="487"/>
                  </a:cubicBezTo>
                  <a:cubicBezTo>
                    <a:pt x="806" y="296"/>
                    <a:pt x="710" y="118"/>
                    <a:pt x="533" y="23"/>
                  </a:cubicBezTo>
                  <a:cubicBezTo>
                    <a:pt x="491" y="8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6;p37">
              <a:extLst>
                <a:ext uri="{FF2B5EF4-FFF2-40B4-BE49-F238E27FC236}">
                  <a16:creationId xmlns:a16="http://schemas.microsoft.com/office/drawing/2014/main" id="{31386FC0-EE0C-E849-B597-D6436357752D}"/>
                </a:ext>
              </a:extLst>
            </p:cNvPr>
            <p:cNvSpPr/>
            <p:nvPr/>
          </p:nvSpPr>
          <p:spPr>
            <a:xfrm>
              <a:off x="8293831" y="1897681"/>
              <a:ext cx="20315" cy="25303"/>
            </a:xfrm>
            <a:custGeom>
              <a:avLst/>
              <a:gdLst/>
              <a:ahLst/>
              <a:cxnLst/>
              <a:rect l="l" t="t" r="r" b="b"/>
              <a:pathLst>
                <a:path w="220" h="274" fill="none" extrusionOk="0">
                  <a:moveTo>
                    <a:pt x="219" y="14"/>
                  </a:moveTo>
                  <a:cubicBezTo>
                    <a:pt x="165" y="0"/>
                    <a:pt x="110" y="0"/>
                    <a:pt x="69" y="14"/>
                  </a:cubicBezTo>
                  <a:cubicBezTo>
                    <a:pt x="15" y="55"/>
                    <a:pt x="1" y="96"/>
                    <a:pt x="1" y="137"/>
                  </a:cubicBezTo>
                  <a:cubicBezTo>
                    <a:pt x="28" y="123"/>
                    <a:pt x="83" y="137"/>
                    <a:pt x="110" y="151"/>
                  </a:cubicBezTo>
                  <a:cubicBezTo>
                    <a:pt x="151" y="191"/>
                    <a:pt x="151" y="246"/>
                    <a:pt x="137" y="273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7;p37">
              <a:extLst>
                <a:ext uri="{FF2B5EF4-FFF2-40B4-BE49-F238E27FC236}">
                  <a16:creationId xmlns:a16="http://schemas.microsoft.com/office/drawing/2014/main" id="{6F34E7A1-A991-B942-BA01-3622ABE06B04}"/>
                </a:ext>
              </a:extLst>
            </p:cNvPr>
            <p:cNvSpPr/>
            <p:nvPr/>
          </p:nvSpPr>
          <p:spPr>
            <a:xfrm>
              <a:off x="7854007" y="2193195"/>
              <a:ext cx="215620" cy="112941"/>
            </a:xfrm>
            <a:custGeom>
              <a:avLst/>
              <a:gdLst/>
              <a:ahLst/>
              <a:cxnLst/>
              <a:rect l="l" t="t" r="r" b="b"/>
              <a:pathLst>
                <a:path w="2335" h="1223" extrusionOk="0">
                  <a:moveTo>
                    <a:pt x="688" y="1"/>
                  </a:moveTo>
                  <a:cubicBezTo>
                    <a:pt x="587" y="1"/>
                    <a:pt x="485" y="15"/>
                    <a:pt x="410" y="62"/>
                  </a:cubicBezTo>
                  <a:cubicBezTo>
                    <a:pt x="301" y="117"/>
                    <a:pt x="233" y="226"/>
                    <a:pt x="164" y="335"/>
                  </a:cubicBezTo>
                  <a:cubicBezTo>
                    <a:pt x="82" y="472"/>
                    <a:pt x="1" y="636"/>
                    <a:pt x="69" y="772"/>
                  </a:cubicBezTo>
                  <a:cubicBezTo>
                    <a:pt x="82" y="799"/>
                    <a:pt x="96" y="827"/>
                    <a:pt x="110" y="827"/>
                  </a:cubicBezTo>
                  <a:cubicBezTo>
                    <a:pt x="164" y="827"/>
                    <a:pt x="205" y="786"/>
                    <a:pt x="233" y="731"/>
                  </a:cubicBezTo>
                  <a:cubicBezTo>
                    <a:pt x="322" y="578"/>
                    <a:pt x="483" y="484"/>
                    <a:pt x="649" y="484"/>
                  </a:cubicBezTo>
                  <a:cubicBezTo>
                    <a:pt x="661" y="484"/>
                    <a:pt x="672" y="485"/>
                    <a:pt x="683" y="486"/>
                  </a:cubicBezTo>
                  <a:cubicBezTo>
                    <a:pt x="724" y="486"/>
                    <a:pt x="779" y="513"/>
                    <a:pt x="833" y="540"/>
                  </a:cubicBezTo>
                  <a:cubicBezTo>
                    <a:pt x="860" y="595"/>
                    <a:pt x="847" y="608"/>
                    <a:pt x="833" y="663"/>
                  </a:cubicBezTo>
                  <a:cubicBezTo>
                    <a:pt x="806" y="786"/>
                    <a:pt x="615" y="786"/>
                    <a:pt x="506" y="813"/>
                  </a:cubicBezTo>
                  <a:cubicBezTo>
                    <a:pt x="410" y="854"/>
                    <a:pt x="328" y="950"/>
                    <a:pt x="301" y="1059"/>
                  </a:cubicBezTo>
                  <a:cubicBezTo>
                    <a:pt x="478" y="1029"/>
                    <a:pt x="662" y="1007"/>
                    <a:pt x="843" y="1007"/>
                  </a:cubicBezTo>
                  <a:cubicBezTo>
                    <a:pt x="913" y="1007"/>
                    <a:pt x="983" y="1010"/>
                    <a:pt x="1051" y="1018"/>
                  </a:cubicBezTo>
                  <a:cubicBezTo>
                    <a:pt x="1379" y="1072"/>
                    <a:pt x="1775" y="1141"/>
                    <a:pt x="2116" y="1223"/>
                  </a:cubicBezTo>
                  <a:lnTo>
                    <a:pt x="2143" y="1223"/>
                  </a:lnTo>
                  <a:cubicBezTo>
                    <a:pt x="2171" y="1209"/>
                    <a:pt x="2171" y="1209"/>
                    <a:pt x="2171" y="1182"/>
                  </a:cubicBezTo>
                  <a:cubicBezTo>
                    <a:pt x="2212" y="991"/>
                    <a:pt x="2280" y="799"/>
                    <a:pt x="2334" y="595"/>
                  </a:cubicBezTo>
                  <a:cubicBezTo>
                    <a:pt x="2143" y="527"/>
                    <a:pt x="1952" y="472"/>
                    <a:pt x="1802" y="349"/>
                  </a:cubicBezTo>
                  <a:cubicBezTo>
                    <a:pt x="1734" y="294"/>
                    <a:pt x="1679" y="267"/>
                    <a:pt x="1611" y="213"/>
                  </a:cubicBezTo>
                  <a:cubicBezTo>
                    <a:pt x="1379" y="49"/>
                    <a:pt x="1092" y="22"/>
                    <a:pt x="819" y="8"/>
                  </a:cubicBezTo>
                  <a:cubicBezTo>
                    <a:pt x="777" y="4"/>
                    <a:pt x="732" y="1"/>
                    <a:pt x="688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8;p37">
              <a:extLst>
                <a:ext uri="{FF2B5EF4-FFF2-40B4-BE49-F238E27FC236}">
                  <a16:creationId xmlns:a16="http://schemas.microsoft.com/office/drawing/2014/main" id="{B77F7C4C-5EFF-D44F-9E5B-D096B8FBAA08}"/>
                </a:ext>
              </a:extLst>
            </p:cNvPr>
            <p:cNvSpPr/>
            <p:nvPr/>
          </p:nvSpPr>
          <p:spPr>
            <a:xfrm>
              <a:off x="8010249" y="2206493"/>
              <a:ext cx="92158" cy="151358"/>
            </a:xfrm>
            <a:custGeom>
              <a:avLst/>
              <a:gdLst/>
              <a:ahLst/>
              <a:cxnLst/>
              <a:rect l="l" t="t" r="r" b="b"/>
              <a:pathLst>
                <a:path w="998" h="1639" extrusionOk="0">
                  <a:moveTo>
                    <a:pt x="479" y="0"/>
                  </a:moveTo>
                  <a:cubicBezTo>
                    <a:pt x="165" y="396"/>
                    <a:pt x="1" y="888"/>
                    <a:pt x="15" y="1379"/>
                  </a:cubicBezTo>
                  <a:cubicBezTo>
                    <a:pt x="233" y="1474"/>
                    <a:pt x="438" y="1556"/>
                    <a:pt x="656" y="1638"/>
                  </a:cubicBezTo>
                  <a:cubicBezTo>
                    <a:pt x="724" y="1297"/>
                    <a:pt x="820" y="956"/>
                    <a:pt x="888" y="615"/>
                  </a:cubicBezTo>
                  <a:cubicBezTo>
                    <a:pt x="902" y="519"/>
                    <a:pt x="997" y="287"/>
                    <a:pt x="929" y="205"/>
                  </a:cubicBezTo>
                  <a:cubicBezTo>
                    <a:pt x="888" y="123"/>
                    <a:pt x="574" y="55"/>
                    <a:pt x="47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9;p37">
              <a:extLst>
                <a:ext uri="{FF2B5EF4-FFF2-40B4-BE49-F238E27FC236}">
                  <a16:creationId xmlns:a16="http://schemas.microsoft.com/office/drawing/2014/main" id="{8E660B1A-F518-B948-9987-65755219AEE7}"/>
                </a:ext>
              </a:extLst>
            </p:cNvPr>
            <p:cNvSpPr/>
            <p:nvPr/>
          </p:nvSpPr>
          <p:spPr>
            <a:xfrm>
              <a:off x="8031672" y="2208987"/>
              <a:ext cx="312672" cy="269747"/>
            </a:xfrm>
            <a:custGeom>
              <a:avLst/>
              <a:gdLst/>
              <a:ahLst/>
              <a:cxnLst/>
              <a:rect l="l" t="t" r="r" b="b"/>
              <a:pathLst>
                <a:path w="3386" h="2921" extrusionOk="0">
                  <a:moveTo>
                    <a:pt x="492" y="1"/>
                  </a:moveTo>
                  <a:cubicBezTo>
                    <a:pt x="137" y="383"/>
                    <a:pt x="1" y="1052"/>
                    <a:pt x="56" y="1598"/>
                  </a:cubicBezTo>
                  <a:cubicBezTo>
                    <a:pt x="451" y="1939"/>
                    <a:pt x="1011" y="2144"/>
                    <a:pt x="1434" y="2403"/>
                  </a:cubicBezTo>
                  <a:cubicBezTo>
                    <a:pt x="1666" y="2553"/>
                    <a:pt x="1912" y="2703"/>
                    <a:pt x="2171" y="2812"/>
                  </a:cubicBezTo>
                  <a:cubicBezTo>
                    <a:pt x="2342" y="2875"/>
                    <a:pt x="2525" y="2920"/>
                    <a:pt x="2708" y="2920"/>
                  </a:cubicBezTo>
                  <a:cubicBezTo>
                    <a:pt x="2803" y="2920"/>
                    <a:pt x="2897" y="2908"/>
                    <a:pt x="2990" y="2881"/>
                  </a:cubicBezTo>
                  <a:cubicBezTo>
                    <a:pt x="3127" y="2840"/>
                    <a:pt x="3263" y="2758"/>
                    <a:pt x="3331" y="2621"/>
                  </a:cubicBezTo>
                  <a:cubicBezTo>
                    <a:pt x="3359" y="2539"/>
                    <a:pt x="3386" y="2457"/>
                    <a:pt x="3359" y="2348"/>
                  </a:cubicBezTo>
                  <a:cubicBezTo>
                    <a:pt x="3345" y="1734"/>
                    <a:pt x="3004" y="1120"/>
                    <a:pt x="2471" y="792"/>
                  </a:cubicBezTo>
                  <a:cubicBezTo>
                    <a:pt x="2308" y="697"/>
                    <a:pt x="2117" y="588"/>
                    <a:pt x="1912" y="506"/>
                  </a:cubicBezTo>
                  <a:cubicBezTo>
                    <a:pt x="1571" y="356"/>
                    <a:pt x="1229" y="233"/>
                    <a:pt x="888" y="110"/>
                  </a:cubicBezTo>
                  <a:cubicBezTo>
                    <a:pt x="765" y="55"/>
                    <a:pt x="629" y="28"/>
                    <a:pt x="492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0;p37">
              <a:extLst>
                <a:ext uri="{FF2B5EF4-FFF2-40B4-BE49-F238E27FC236}">
                  <a16:creationId xmlns:a16="http://schemas.microsoft.com/office/drawing/2014/main" id="{58F36301-28CD-5342-A2FC-E54D55ED6D08}"/>
                </a:ext>
              </a:extLst>
            </p:cNvPr>
            <p:cNvSpPr/>
            <p:nvPr/>
          </p:nvSpPr>
          <p:spPr>
            <a:xfrm>
              <a:off x="7658612" y="2381032"/>
              <a:ext cx="116075" cy="153759"/>
            </a:xfrm>
            <a:custGeom>
              <a:avLst/>
              <a:gdLst/>
              <a:ahLst/>
              <a:cxnLst/>
              <a:rect l="l" t="t" r="r" b="b"/>
              <a:pathLst>
                <a:path w="1257" h="1665" extrusionOk="0">
                  <a:moveTo>
                    <a:pt x="365" y="1"/>
                  </a:moveTo>
                  <a:cubicBezTo>
                    <a:pt x="344" y="1"/>
                    <a:pt x="322" y="3"/>
                    <a:pt x="301" y="8"/>
                  </a:cubicBezTo>
                  <a:cubicBezTo>
                    <a:pt x="206" y="48"/>
                    <a:pt x="137" y="144"/>
                    <a:pt x="97" y="253"/>
                  </a:cubicBezTo>
                  <a:cubicBezTo>
                    <a:pt x="1" y="526"/>
                    <a:pt x="28" y="840"/>
                    <a:pt x="165" y="1099"/>
                  </a:cubicBezTo>
                  <a:cubicBezTo>
                    <a:pt x="272" y="1314"/>
                    <a:pt x="624" y="1664"/>
                    <a:pt x="923" y="1664"/>
                  </a:cubicBezTo>
                  <a:cubicBezTo>
                    <a:pt x="1004" y="1664"/>
                    <a:pt x="1080" y="1638"/>
                    <a:pt x="1147" y="1577"/>
                  </a:cubicBezTo>
                  <a:cubicBezTo>
                    <a:pt x="1229" y="1495"/>
                    <a:pt x="1257" y="1372"/>
                    <a:pt x="1243" y="1250"/>
                  </a:cubicBezTo>
                  <a:cubicBezTo>
                    <a:pt x="1229" y="1099"/>
                    <a:pt x="1107" y="990"/>
                    <a:pt x="1025" y="881"/>
                  </a:cubicBezTo>
                  <a:cubicBezTo>
                    <a:pt x="943" y="758"/>
                    <a:pt x="874" y="635"/>
                    <a:pt x="820" y="499"/>
                  </a:cubicBezTo>
                  <a:cubicBezTo>
                    <a:pt x="765" y="390"/>
                    <a:pt x="738" y="253"/>
                    <a:pt x="642" y="144"/>
                  </a:cubicBezTo>
                  <a:cubicBezTo>
                    <a:pt x="575" y="54"/>
                    <a:pt x="469" y="1"/>
                    <a:pt x="365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;p37">
              <a:extLst>
                <a:ext uri="{FF2B5EF4-FFF2-40B4-BE49-F238E27FC236}">
                  <a16:creationId xmlns:a16="http://schemas.microsoft.com/office/drawing/2014/main" id="{76801D8E-DEF7-9546-9D03-BBD102C4B00F}"/>
                </a:ext>
              </a:extLst>
            </p:cNvPr>
            <p:cNvSpPr/>
            <p:nvPr/>
          </p:nvSpPr>
          <p:spPr>
            <a:xfrm>
              <a:off x="7594342" y="2256916"/>
              <a:ext cx="400951" cy="292465"/>
            </a:xfrm>
            <a:custGeom>
              <a:avLst/>
              <a:gdLst/>
              <a:ahLst/>
              <a:cxnLst/>
              <a:rect l="l" t="t" r="r" b="b"/>
              <a:pathLst>
                <a:path w="4342" h="3167" extrusionOk="0">
                  <a:moveTo>
                    <a:pt x="1871" y="0"/>
                  </a:moveTo>
                  <a:lnTo>
                    <a:pt x="1" y="901"/>
                  </a:lnTo>
                  <a:lnTo>
                    <a:pt x="2471" y="3167"/>
                  </a:lnTo>
                  <a:lnTo>
                    <a:pt x="4341" y="2252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2;p37">
              <a:extLst>
                <a:ext uri="{FF2B5EF4-FFF2-40B4-BE49-F238E27FC236}">
                  <a16:creationId xmlns:a16="http://schemas.microsoft.com/office/drawing/2014/main" id="{3D177C79-F886-1744-AF20-B02701B3314C}"/>
                </a:ext>
              </a:extLst>
            </p:cNvPr>
            <p:cNvSpPr/>
            <p:nvPr/>
          </p:nvSpPr>
          <p:spPr>
            <a:xfrm>
              <a:off x="7622137" y="2277048"/>
              <a:ext cx="345361" cy="250908"/>
            </a:xfrm>
            <a:custGeom>
              <a:avLst/>
              <a:gdLst/>
              <a:ahLst/>
              <a:cxnLst/>
              <a:rect l="l" t="t" r="r" b="b"/>
              <a:pathLst>
                <a:path w="3740" h="2717" extrusionOk="0">
                  <a:moveTo>
                    <a:pt x="1597" y="1"/>
                  </a:moveTo>
                  <a:lnTo>
                    <a:pt x="0" y="779"/>
                  </a:lnTo>
                  <a:lnTo>
                    <a:pt x="2129" y="2717"/>
                  </a:lnTo>
                  <a:lnTo>
                    <a:pt x="3740" y="1939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3;p37">
              <a:extLst>
                <a:ext uri="{FF2B5EF4-FFF2-40B4-BE49-F238E27FC236}">
                  <a16:creationId xmlns:a16="http://schemas.microsoft.com/office/drawing/2014/main" id="{E2976A2C-CD1B-7641-8204-BF33BFAAD2E0}"/>
                </a:ext>
              </a:extLst>
            </p:cNvPr>
            <p:cNvSpPr/>
            <p:nvPr/>
          </p:nvSpPr>
          <p:spPr>
            <a:xfrm>
              <a:off x="7657411" y="2304752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24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4;p37">
              <a:extLst>
                <a:ext uri="{FF2B5EF4-FFF2-40B4-BE49-F238E27FC236}">
                  <a16:creationId xmlns:a16="http://schemas.microsoft.com/office/drawing/2014/main" id="{D9185310-B4E7-E14B-9D75-D97819EDE118}"/>
                </a:ext>
              </a:extLst>
            </p:cNvPr>
            <p:cNvSpPr/>
            <p:nvPr/>
          </p:nvSpPr>
          <p:spPr>
            <a:xfrm>
              <a:off x="7720388" y="2361546"/>
              <a:ext cx="135005" cy="70646"/>
            </a:xfrm>
            <a:custGeom>
              <a:avLst/>
              <a:gdLst/>
              <a:ahLst/>
              <a:cxnLst/>
              <a:rect l="l" t="t" r="r" b="b"/>
              <a:pathLst>
                <a:path w="1462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5;p37">
              <a:extLst>
                <a:ext uri="{FF2B5EF4-FFF2-40B4-BE49-F238E27FC236}">
                  <a16:creationId xmlns:a16="http://schemas.microsoft.com/office/drawing/2014/main" id="{676E9B10-040E-514F-9E08-75ABA7602CCA}"/>
                </a:ext>
              </a:extLst>
            </p:cNvPr>
            <p:cNvSpPr/>
            <p:nvPr/>
          </p:nvSpPr>
          <p:spPr>
            <a:xfrm>
              <a:off x="7740611" y="2380385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38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6;p37">
              <a:extLst>
                <a:ext uri="{FF2B5EF4-FFF2-40B4-BE49-F238E27FC236}">
                  <a16:creationId xmlns:a16="http://schemas.microsoft.com/office/drawing/2014/main" id="{9F45C5F6-86ED-B94C-9648-1058E61BCF6F}"/>
                </a:ext>
              </a:extLst>
            </p:cNvPr>
            <p:cNvSpPr/>
            <p:nvPr/>
          </p:nvSpPr>
          <p:spPr>
            <a:xfrm>
              <a:off x="7762034" y="2399317"/>
              <a:ext cx="136205" cy="70646"/>
            </a:xfrm>
            <a:custGeom>
              <a:avLst/>
              <a:gdLst/>
              <a:ahLst/>
              <a:cxnLst/>
              <a:rect l="l" t="t" r="r" b="b"/>
              <a:pathLst>
                <a:path w="1475" h="765" extrusionOk="0">
                  <a:moveTo>
                    <a:pt x="1338" y="1"/>
                  </a:moveTo>
                  <a:lnTo>
                    <a:pt x="0" y="642"/>
                  </a:lnTo>
                  <a:lnTo>
                    <a:pt x="123" y="765"/>
                  </a:lnTo>
                  <a:lnTo>
                    <a:pt x="1474" y="12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7;p37">
              <a:extLst>
                <a:ext uri="{FF2B5EF4-FFF2-40B4-BE49-F238E27FC236}">
                  <a16:creationId xmlns:a16="http://schemas.microsoft.com/office/drawing/2014/main" id="{B973275B-78EC-F94F-9CE6-3BADDBBEC9EE}"/>
                </a:ext>
              </a:extLst>
            </p:cNvPr>
            <p:cNvSpPr/>
            <p:nvPr/>
          </p:nvSpPr>
          <p:spPr>
            <a:xfrm>
              <a:off x="7783458" y="2418248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4" y="0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3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8;p37">
              <a:extLst>
                <a:ext uri="{FF2B5EF4-FFF2-40B4-BE49-F238E27FC236}">
                  <a16:creationId xmlns:a16="http://schemas.microsoft.com/office/drawing/2014/main" id="{873E5B31-8101-FA47-9B2A-3338014787B0}"/>
                </a:ext>
              </a:extLst>
            </p:cNvPr>
            <p:cNvSpPr/>
            <p:nvPr/>
          </p:nvSpPr>
          <p:spPr>
            <a:xfrm>
              <a:off x="7803588" y="2437180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9;p37">
              <a:extLst>
                <a:ext uri="{FF2B5EF4-FFF2-40B4-BE49-F238E27FC236}">
                  <a16:creationId xmlns:a16="http://schemas.microsoft.com/office/drawing/2014/main" id="{E81695AF-0316-FC45-9918-1A5AB958EC31}"/>
                </a:ext>
              </a:extLst>
            </p:cNvPr>
            <p:cNvSpPr/>
            <p:nvPr/>
          </p:nvSpPr>
          <p:spPr>
            <a:xfrm>
              <a:off x="7614565" y="2254330"/>
              <a:ext cx="147563" cy="89669"/>
            </a:xfrm>
            <a:custGeom>
              <a:avLst/>
              <a:gdLst/>
              <a:ahLst/>
              <a:cxnLst/>
              <a:rect l="l" t="t" r="r" b="b"/>
              <a:pathLst>
                <a:path w="1598" h="971" extrusionOk="0">
                  <a:moveTo>
                    <a:pt x="1119" y="1"/>
                  </a:moveTo>
                  <a:lnTo>
                    <a:pt x="0" y="547"/>
                  </a:lnTo>
                  <a:lnTo>
                    <a:pt x="478" y="970"/>
                  </a:lnTo>
                  <a:lnTo>
                    <a:pt x="1597" y="43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37">
              <a:extLst>
                <a:ext uri="{FF2B5EF4-FFF2-40B4-BE49-F238E27FC236}">
                  <a16:creationId xmlns:a16="http://schemas.microsoft.com/office/drawing/2014/main" id="{2BAA87EA-79DB-364C-98E1-6BEFBEA971D1}"/>
                </a:ext>
              </a:extLst>
            </p:cNvPr>
            <p:cNvSpPr/>
            <p:nvPr/>
          </p:nvSpPr>
          <p:spPr>
            <a:xfrm>
              <a:off x="7673756" y="2388789"/>
              <a:ext cx="254496" cy="184695"/>
            </a:xfrm>
            <a:custGeom>
              <a:avLst/>
              <a:gdLst/>
              <a:ahLst/>
              <a:cxnLst/>
              <a:rect l="l" t="t" r="r" b="b"/>
              <a:pathLst>
                <a:path w="2756" h="2000" extrusionOk="0">
                  <a:moveTo>
                    <a:pt x="892" y="0"/>
                  </a:moveTo>
                  <a:cubicBezTo>
                    <a:pt x="885" y="0"/>
                    <a:pt x="878" y="2"/>
                    <a:pt x="874" y="5"/>
                  </a:cubicBezTo>
                  <a:cubicBezTo>
                    <a:pt x="861" y="33"/>
                    <a:pt x="861" y="46"/>
                    <a:pt x="847" y="60"/>
                  </a:cubicBezTo>
                  <a:cubicBezTo>
                    <a:pt x="751" y="278"/>
                    <a:pt x="902" y="456"/>
                    <a:pt x="642" y="579"/>
                  </a:cubicBezTo>
                  <a:cubicBezTo>
                    <a:pt x="547" y="620"/>
                    <a:pt x="451" y="647"/>
                    <a:pt x="356" y="688"/>
                  </a:cubicBezTo>
                  <a:cubicBezTo>
                    <a:pt x="301" y="715"/>
                    <a:pt x="246" y="756"/>
                    <a:pt x="192" y="811"/>
                  </a:cubicBezTo>
                  <a:cubicBezTo>
                    <a:pt x="178" y="824"/>
                    <a:pt x="165" y="865"/>
                    <a:pt x="137" y="879"/>
                  </a:cubicBezTo>
                  <a:cubicBezTo>
                    <a:pt x="1" y="1097"/>
                    <a:pt x="274" y="1329"/>
                    <a:pt x="451" y="1439"/>
                  </a:cubicBezTo>
                  <a:cubicBezTo>
                    <a:pt x="847" y="1712"/>
                    <a:pt x="1325" y="1848"/>
                    <a:pt x="1775" y="1984"/>
                  </a:cubicBezTo>
                  <a:cubicBezTo>
                    <a:pt x="1813" y="1994"/>
                    <a:pt x="1862" y="2000"/>
                    <a:pt x="1916" y="2000"/>
                  </a:cubicBezTo>
                  <a:cubicBezTo>
                    <a:pt x="2234" y="2000"/>
                    <a:pt x="2755" y="1829"/>
                    <a:pt x="2580" y="1479"/>
                  </a:cubicBezTo>
                  <a:cubicBezTo>
                    <a:pt x="2444" y="1207"/>
                    <a:pt x="2021" y="1029"/>
                    <a:pt x="1748" y="961"/>
                  </a:cubicBezTo>
                  <a:cubicBezTo>
                    <a:pt x="1461" y="920"/>
                    <a:pt x="1215" y="797"/>
                    <a:pt x="1120" y="510"/>
                  </a:cubicBezTo>
                  <a:cubicBezTo>
                    <a:pt x="1065" y="374"/>
                    <a:pt x="1052" y="237"/>
                    <a:pt x="1011" y="115"/>
                  </a:cubicBezTo>
                  <a:cubicBezTo>
                    <a:pt x="997" y="74"/>
                    <a:pt x="997" y="46"/>
                    <a:pt x="956" y="33"/>
                  </a:cubicBezTo>
                  <a:cubicBezTo>
                    <a:pt x="946" y="13"/>
                    <a:pt x="914" y="0"/>
                    <a:pt x="892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51;p37">
              <a:extLst>
                <a:ext uri="{FF2B5EF4-FFF2-40B4-BE49-F238E27FC236}">
                  <a16:creationId xmlns:a16="http://schemas.microsoft.com/office/drawing/2014/main" id="{D3A6F572-6799-1447-AAB3-1392A44B45D0}"/>
                </a:ext>
              </a:extLst>
            </p:cNvPr>
            <p:cNvSpPr/>
            <p:nvPr/>
          </p:nvSpPr>
          <p:spPr>
            <a:xfrm>
              <a:off x="7784658" y="2442166"/>
              <a:ext cx="88372" cy="148864"/>
            </a:xfrm>
            <a:custGeom>
              <a:avLst/>
              <a:gdLst/>
              <a:ahLst/>
              <a:cxnLst/>
              <a:rect l="l" t="t" r="r" b="b"/>
              <a:pathLst>
                <a:path w="957" h="1612" extrusionOk="0">
                  <a:moveTo>
                    <a:pt x="369" y="1"/>
                  </a:moveTo>
                  <a:cubicBezTo>
                    <a:pt x="96" y="424"/>
                    <a:pt x="1" y="929"/>
                    <a:pt x="69" y="1434"/>
                  </a:cubicBezTo>
                  <a:cubicBezTo>
                    <a:pt x="287" y="1502"/>
                    <a:pt x="506" y="1543"/>
                    <a:pt x="752" y="1611"/>
                  </a:cubicBezTo>
                  <a:cubicBezTo>
                    <a:pt x="779" y="1270"/>
                    <a:pt x="820" y="915"/>
                    <a:pt x="861" y="574"/>
                  </a:cubicBezTo>
                  <a:cubicBezTo>
                    <a:pt x="888" y="478"/>
                    <a:pt x="956" y="233"/>
                    <a:pt x="888" y="164"/>
                  </a:cubicBezTo>
                  <a:cubicBezTo>
                    <a:pt x="779" y="69"/>
                    <a:pt x="479" y="28"/>
                    <a:pt x="36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2;p37">
              <a:extLst>
                <a:ext uri="{FF2B5EF4-FFF2-40B4-BE49-F238E27FC236}">
                  <a16:creationId xmlns:a16="http://schemas.microsoft.com/office/drawing/2014/main" id="{948D4FC9-7EFA-5A41-B740-62F63FBFDD62}"/>
                </a:ext>
              </a:extLst>
            </p:cNvPr>
            <p:cNvSpPr/>
            <p:nvPr/>
          </p:nvSpPr>
          <p:spPr>
            <a:xfrm>
              <a:off x="8221989" y="2040082"/>
              <a:ext cx="219406" cy="89115"/>
            </a:xfrm>
            <a:custGeom>
              <a:avLst/>
              <a:gdLst/>
              <a:ahLst/>
              <a:cxnLst/>
              <a:rect l="l" t="t" r="r" b="b"/>
              <a:pathLst>
                <a:path w="2376" h="965" extrusionOk="0">
                  <a:moveTo>
                    <a:pt x="2376" y="915"/>
                  </a:moveTo>
                  <a:lnTo>
                    <a:pt x="2376" y="915"/>
                  </a:lnTo>
                  <a:cubicBezTo>
                    <a:pt x="2376" y="915"/>
                    <a:pt x="2376" y="915"/>
                    <a:pt x="2376" y="915"/>
                  </a:cubicBezTo>
                  <a:close/>
                  <a:moveTo>
                    <a:pt x="2117" y="1"/>
                  </a:moveTo>
                  <a:cubicBezTo>
                    <a:pt x="1680" y="28"/>
                    <a:pt x="1216" y="83"/>
                    <a:pt x="752" y="110"/>
                  </a:cubicBezTo>
                  <a:cubicBezTo>
                    <a:pt x="588" y="137"/>
                    <a:pt x="397" y="151"/>
                    <a:pt x="260" y="274"/>
                  </a:cubicBezTo>
                  <a:cubicBezTo>
                    <a:pt x="137" y="369"/>
                    <a:pt x="1" y="697"/>
                    <a:pt x="69" y="847"/>
                  </a:cubicBezTo>
                  <a:cubicBezTo>
                    <a:pt x="102" y="945"/>
                    <a:pt x="287" y="965"/>
                    <a:pt x="462" y="965"/>
                  </a:cubicBezTo>
                  <a:cubicBezTo>
                    <a:pt x="579" y="965"/>
                    <a:pt x="692" y="956"/>
                    <a:pt x="752" y="956"/>
                  </a:cubicBezTo>
                  <a:cubicBezTo>
                    <a:pt x="764" y="957"/>
                    <a:pt x="788" y="958"/>
                    <a:pt x="821" y="958"/>
                  </a:cubicBezTo>
                  <a:cubicBezTo>
                    <a:pt x="1116" y="958"/>
                    <a:pt x="2137" y="913"/>
                    <a:pt x="2340" y="913"/>
                  </a:cubicBezTo>
                  <a:cubicBezTo>
                    <a:pt x="2363" y="913"/>
                    <a:pt x="2375" y="914"/>
                    <a:pt x="2376" y="915"/>
                  </a:cubicBezTo>
                  <a:lnTo>
                    <a:pt x="2376" y="915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53;p37">
              <a:extLst>
                <a:ext uri="{FF2B5EF4-FFF2-40B4-BE49-F238E27FC236}">
                  <a16:creationId xmlns:a16="http://schemas.microsoft.com/office/drawing/2014/main" id="{BE764293-BEAA-EF41-AC25-874419704628}"/>
                </a:ext>
              </a:extLst>
            </p:cNvPr>
            <p:cNvSpPr/>
            <p:nvPr/>
          </p:nvSpPr>
          <p:spPr>
            <a:xfrm>
              <a:off x="7987625" y="2082931"/>
              <a:ext cx="584897" cy="949794"/>
            </a:xfrm>
            <a:custGeom>
              <a:avLst/>
              <a:gdLst/>
              <a:ahLst/>
              <a:cxnLst/>
              <a:rect l="l" t="t" r="r" b="b"/>
              <a:pathLst>
                <a:path w="6334" h="10285" extrusionOk="0">
                  <a:moveTo>
                    <a:pt x="4682" y="1"/>
                  </a:moveTo>
                  <a:cubicBezTo>
                    <a:pt x="4245" y="28"/>
                    <a:pt x="3836" y="69"/>
                    <a:pt x="3412" y="137"/>
                  </a:cubicBezTo>
                  <a:cubicBezTo>
                    <a:pt x="3126" y="178"/>
                    <a:pt x="2921" y="219"/>
                    <a:pt x="2716" y="438"/>
                  </a:cubicBezTo>
                  <a:cubicBezTo>
                    <a:pt x="2170" y="997"/>
                    <a:pt x="1679" y="2266"/>
                    <a:pt x="1515" y="3031"/>
                  </a:cubicBezTo>
                  <a:cubicBezTo>
                    <a:pt x="1379" y="3768"/>
                    <a:pt x="1433" y="3822"/>
                    <a:pt x="1365" y="4573"/>
                  </a:cubicBezTo>
                  <a:cubicBezTo>
                    <a:pt x="1283" y="5460"/>
                    <a:pt x="1147" y="6347"/>
                    <a:pt x="969" y="7207"/>
                  </a:cubicBezTo>
                  <a:cubicBezTo>
                    <a:pt x="833" y="7944"/>
                    <a:pt x="614" y="8763"/>
                    <a:pt x="0" y="9186"/>
                  </a:cubicBezTo>
                  <a:cubicBezTo>
                    <a:pt x="1024" y="9623"/>
                    <a:pt x="2048" y="10046"/>
                    <a:pt x="3140" y="10210"/>
                  </a:cubicBezTo>
                  <a:cubicBezTo>
                    <a:pt x="3438" y="10259"/>
                    <a:pt x="3743" y="10285"/>
                    <a:pt x="4047" y="10285"/>
                  </a:cubicBezTo>
                  <a:cubicBezTo>
                    <a:pt x="4855" y="10285"/>
                    <a:pt x="5659" y="10100"/>
                    <a:pt x="6333" y="9664"/>
                  </a:cubicBezTo>
                  <a:cubicBezTo>
                    <a:pt x="5910" y="9023"/>
                    <a:pt x="5801" y="8231"/>
                    <a:pt x="5801" y="7412"/>
                  </a:cubicBezTo>
                  <a:cubicBezTo>
                    <a:pt x="5801" y="6921"/>
                    <a:pt x="5842" y="6443"/>
                    <a:pt x="5856" y="5965"/>
                  </a:cubicBezTo>
                  <a:cubicBezTo>
                    <a:pt x="5883" y="5337"/>
                    <a:pt x="5937" y="4710"/>
                    <a:pt x="5951" y="4068"/>
                  </a:cubicBezTo>
                  <a:cubicBezTo>
                    <a:pt x="5978" y="3304"/>
                    <a:pt x="5937" y="2485"/>
                    <a:pt x="5801" y="1721"/>
                  </a:cubicBezTo>
                  <a:cubicBezTo>
                    <a:pt x="5774" y="1529"/>
                    <a:pt x="5733" y="1325"/>
                    <a:pt x="5678" y="1134"/>
                  </a:cubicBezTo>
                  <a:cubicBezTo>
                    <a:pt x="5665" y="1106"/>
                    <a:pt x="5665" y="1052"/>
                    <a:pt x="5651" y="1024"/>
                  </a:cubicBezTo>
                  <a:cubicBezTo>
                    <a:pt x="5501" y="683"/>
                    <a:pt x="5228" y="205"/>
                    <a:pt x="485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4;p37">
              <a:extLst>
                <a:ext uri="{FF2B5EF4-FFF2-40B4-BE49-F238E27FC236}">
                  <a16:creationId xmlns:a16="http://schemas.microsoft.com/office/drawing/2014/main" id="{6666B13E-791F-934F-9A5B-92E02B055416}"/>
                </a:ext>
              </a:extLst>
            </p:cNvPr>
            <p:cNvSpPr/>
            <p:nvPr/>
          </p:nvSpPr>
          <p:spPr>
            <a:xfrm>
              <a:off x="7803588" y="2280834"/>
              <a:ext cx="508068" cy="399218"/>
            </a:xfrm>
            <a:custGeom>
              <a:avLst/>
              <a:gdLst/>
              <a:ahLst/>
              <a:cxnLst/>
              <a:rect l="l" t="t" r="r" b="b"/>
              <a:pathLst>
                <a:path w="5502" h="4323" extrusionOk="0">
                  <a:moveTo>
                    <a:pt x="4819" y="1"/>
                  </a:moveTo>
                  <a:cubicBezTo>
                    <a:pt x="4395" y="14"/>
                    <a:pt x="4054" y="383"/>
                    <a:pt x="3836" y="738"/>
                  </a:cubicBezTo>
                  <a:cubicBezTo>
                    <a:pt x="3617" y="1093"/>
                    <a:pt x="3426" y="1502"/>
                    <a:pt x="3099" y="1775"/>
                  </a:cubicBezTo>
                  <a:cubicBezTo>
                    <a:pt x="2900" y="1945"/>
                    <a:pt x="2600" y="2004"/>
                    <a:pt x="2265" y="2004"/>
                  </a:cubicBezTo>
                  <a:cubicBezTo>
                    <a:pt x="1659" y="2004"/>
                    <a:pt x="942" y="1808"/>
                    <a:pt x="519" y="1720"/>
                  </a:cubicBezTo>
                  <a:cubicBezTo>
                    <a:pt x="42" y="2198"/>
                    <a:pt x="1" y="2744"/>
                    <a:pt x="233" y="3386"/>
                  </a:cubicBezTo>
                  <a:cubicBezTo>
                    <a:pt x="929" y="3684"/>
                    <a:pt x="2234" y="4323"/>
                    <a:pt x="3206" y="4323"/>
                  </a:cubicBezTo>
                  <a:cubicBezTo>
                    <a:pt x="3434" y="4323"/>
                    <a:pt x="3643" y="4287"/>
                    <a:pt x="3822" y="4204"/>
                  </a:cubicBezTo>
                  <a:cubicBezTo>
                    <a:pt x="4136" y="4041"/>
                    <a:pt x="4382" y="3768"/>
                    <a:pt x="4587" y="3467"/>
                  </a:cubicBezTo>
                  <a:cubicBezTo>
                    <a:pt x="4709" y="3290"/>
                    <a:pt x="4805" y="3113"/>
                    <a:pt x="4887" y="2921"/>
                  </a:cubicBezTo>
                  <a:cubicBezTo>
                    <a:pt x="5092" y="2512"/>
                    <a:pt x="5296" y="2089"/>
                    <a:pt x="5405" y="1625"/>
                  </a:cubicBezTo>
                  <a:cubicBezTo>
                    <a:pt x="5501" y="1161"/>
                    <a:pt x="5474" y="683"/>
                    <a:pt x="5269" y="274"/>
                  </a:cubicBezTo>
                  <a:cubicBezTo>
                    <a:pt x="5242" y="192"/>
                    <a:pt x="5187" y="123"/>
                    <a:pt x="5105" y="69"/>
                  </a:cubicBezTo>
                  <a:cubicBezTo>
                    <a:pt x="5010" y="14"/>
                    <a:pt x="4914" y="1"/>
                    <a:pt x="481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5;p37">
              <a:extLst>
                <a:ext uri="{FF2B5EF4-FFF2-40B4-BE49-F238E27FC236}">
                  <a16:creationId xmlns:a16="http://schemas.microsoft.com/office/drawing/2014/main" id="{7222160F-0AD3-6E48-B70E-A9D5A881779F}"/>
                </a:ext>
              </a:extLst>
            </p:cNvPr>
            <p:cNvSpPr/>
            <p:nvPr/>
          </p:nvSpPr>
          <p:spPr>
            <a:xfrm>
              <a:off x="8082091" y="2140372"/>
              <a:ext cx="274904" cy="506895"/>
            </a:xfrm>
            <a:custGeom>
              <a:avLst/>
              <a:gdLst/>
              <a:ahLst/>
              <a:cxnLst/>
              <a:rect l="l" t="t" r="r" b="b"/>
              <a:pathLst>
                <a:path w="2977" h="5489" extrusionOk="0">
                  <a:moveTo>
                    <a:pt x="2006" y="1"/>
                  </a:moveTo>
                  <a:cubicBezTo>
                    <a:pt x="1834" y="1"/>
                    <a:pt x="1662" y="49"/>
                    <a:pt x="1516" y="143"/>
                  </a:cubicBezTo>
                  <a:cubicBezTo>
                    <a:pt x="1311" y="266"/>
                    <a:pt x="1216" y="539"/>
                    <a:pt x="1106" y="744"/>
                  </a:cubicBezTo>
                  <a:cubicBezTo>
                    <a:pt x="997" y="989"/>
                    <a:pt x="874" y="1249"/>
                    <a:pt x="793" y="1522"/>
                  </a:cubicBezTo>
                  <a:cubicBezTo>
                    <a:pt x="697" y="1795"/>
                    <a:pt x="629" y="2081"/>
                    <a:pt x="547" y="2354"/>
                  </a:cubicBezTo>
                  <a:cubicBezTo>
                    <a:pt x="410" y="2818"/>
                    <a:pt x="219" y="3269"/>
                    <a:pt x="124" y="3719"/>
                  </a:cubicBezTo>
                  <a:cubicBezTo>
                    <a:pt x="15" y="4183"/>
                    <a:pt x="1" y="4702"/>
                    <a:pt x="178" y="5139"/>
                  </a:cubicBezTo>
                  <a:cubicBezTo>
                    <a:pt x="278" y="5394"/>
                    <a:pt x="477" y="5489"/>
                    <a:pt x="703" y="5489"/>
                  </a:cubicBezTo>
                  <a:cubicBezTo>
                    <a:pt x="1033" y="5489"/>
                    <a:pt x="1420" y="5286"/>
                    <a:pt x="1639" y="5084"/>
                  </a:cubicBezTo>
                  <a:cubicBezTo>
                    <a:pt x="1966" y="4784"/>
                    <a:pt x="2117" y="4361"/>
                    <a:pt x="2253" y="3924"/>
                  </a:cubicBezTo>
                  <a:cubicBezTo>
                    <a:pt x="2389" y="3501"/>
                    <a:pt x="2540" y="3091"/>
                    <a:pt x="2676" y="2668"/>
                  </a:cubicBezTo>
                  <a:cubicBezTo>
                    <a:pt x="2799" y="2313"/>
                    <a:pt x="2935" y="1849"/>
                    <a:pt x="2976" y="1385"/>
                  </a:cubicBezTo>
                  <a:cubicBezTo>
                    <a:pt x="2976" y="962"/>
                    <a:pt x="2908" y="553"/>
                    <a:pt x="2635" y="266"/>
                  </a:cubicBezTo>
                  <a:cubicBezTo>
                    <a:pt x="2464" y="87"/>
                    <a:pt x="2234" y="1"/>
                    <a:pt x="2006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56;p37">
              <a:extLst>
                <a:ext uri="{FF2B5EF4-FFF2-40B4-BE49-F238E27FC236}">
                  <a16:creationId xmlns:a16="http://schemas.microsoft.com/office/drawing/2014/main" id="{3AEFBD8A-EB49-9145-BCE2-74C3DA287D71}"/>
                </a:ext>
              </a:extLst>
            </p:cNvPr>
            <p:cNvSpPr/>
            <p:nvPr/>
          </p:nvSpPr>
          <p:spPr>
            <a:xfrm>
              <a:off x="8114872" y="2162351"/>
              <a:ext cx="97144" cy="244629"/>
            </a:xfrm>
            <a:custGeom>
              <a:avLst/>
              <a:gdLst/>
              <a:ahLst/>
              <a:cxnLst/>
              <a:rect l="l" t="t" r="r" b="b"/>
              <a:pathLst>
                <a:path w="1052" h="2649" fill="none" extrusionOk="0">
                  <a:moveTo>
                    <a:pt x="1" y="2649"/>
                  </a:moveTo>
                  <a:cubicBezTo>
                    <a:pt x="206" y="1707"/>
                    <a:pt x="547" y="820"/>
                    <a:pt x="1052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7;p37">
              <a:extLst>
                <a:ext uri="{FF2B5EF4-FFF2-40B4-BE49-F238E27FC236}">
                  <a16:creationId xmlns:a16="http://schemas.microsoft.com/office/drawing/2014/main" id="{132F6863-84DB-B744-B0C7-FDD9D0E7D18A}"/>
                </a:ext>
              </a:extLst>
            </p:cNvPr>
            <p:cNvSpPr/>
            <p:nvPr/>
          </p:nvSpPr>
          <p:spPr>
            <a:xfrm>
              <a:off x="8085877" y="2335042"/>
              <a:ext cx="266039" cy="354245"/>
            </a:xfrm>
            <a:custGeom>
              <a:avLst/>
              <a:gdLst/>
              <a:ahLst/>
              <a:cxnLst/>
              <a:rect l="l" t="t" r="r" b="b"/>
              <a:pathLst>
                <a:path w="2881" h="3836" fill="none" extrusionOk="0">
                  <a:moveTo>
                    <a:pt x="2881" y="1"/>
                  </a:moveTo>
                  <a:cubicBezTo>
                    <a:pt x="2690" y="492"/>
                    <a:pt x="2499" y="983"/>
                    <a:pt x="2335" y="1475"/>
                  </a:cubicBezTo>
                  <a:cubicBezTo>
                    <a:pt x="2198" y="1843"/>
                    <a:pt x="2076" y="2280"/>
                    <a:pt x="1816" y="2594"/>
                  </a:cubicBezTo>
                  <a:cubicBezTo>
                    <a:pt x="1570" y="2880"/>
                    <a:pt x="1338" y="3208"/>
                    <a:pt x="1038" y="3440"/>
                  </a:cubicBezTo>
                  <a:cubicBezTo>
                    <a:pt x="752" y="3686"/>
                    <a:pt x="369" y="3836"/>
                    <a:pt x="1" y="3795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8;p37">
              <a:extLst>
                <a:ext uri="{FF2B5EF4-FFF2-40B4-BE49-F238E27FC236}">
                  <a16:creationId xmlns:a16="http://schemas.microsoft.com/office/drawing/2014/main" id="{4B6AF337-B6E0-1E47-94F3-DD7781D44D53}"/>
                </a:ext>
              </a:extLst>
            </p:cNvPr>
            <p:cNvSpPr/>
            <p:nvPr/>
          </p:nvSpPr>
          <p:spPr>
            <a:xfrm>
              <a:off x="8334184" y="2345108"/>
              <a:ext cx="36660" cy="37955"/>
            </a:xfrm>
            <a:custGeom>
              <a:avLst/>
              <a:gdLst/>
              <a:ahLst/>
              <a:cxnLst/>
              <a:rect l="l" t="t" r="r" b="b"/>
              <a:pathLst>
                <a:path w="397" h="411" fill="none" extrusionOk="0">
                  <a:moveTo>
                    <a:pt x="397" y="1"/>
                  </a:moveTo>
                  <a:cubicBezTo>
                    <a:pt x="219" y="110"/>
                    <a:pt x="83" y="246"/>
                    <a:pt x="1" y="410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59;p37">
              <a:extLst>
                <a:ext uri="{FF2B5EF4-FFF2-40B4-BE49-F238E27FC236}">
                  <a16:creationId xmlns:a16="http://schemas.microsoft.com/office/drawing/2014/main" id="{88F50AC2-E862-BB45-A8B0-39D954DB6C1B}"/>
                </a:ext>
              </a:extLst>
            </p:cNvPr>
            <p:cNvSpPr/>
            <p:nvPr/>
          </p:nvSpPr>
          <p:spPr>
            <a:xfrm>
              <a:off x="7817439" y="2187285"/>
              <a:ext cx="146271" cy="150342"/>
            </a:xfrm>
            <a:custGeom>
              <a:avLst/>
              <a:gdLst/>
              <a:ahLst/>
              <a:cxnLst/>
              <a:rect l="l" t="t" r="r" b="b"/>
              <a:pathLst>
                <a:path w="1584" h="1628" extrusionOk="0">
                  <a:moveTo>
                    <a:pt x="1502" y="0"/>
                  </a:moveTo>
                  <a:cubicBezTo>
                    <a:pt x="1485" y="0"/>
                    <a:pt x="1468" y="10"/>
                    <a:pt x="1447" y="31"/>
                  </a:cubicBezTo>
                  <a:lnTo>
                    <a:pt x="124" y="1409"/>
                  </a:lnTo>
                  <a:lnTo>
                    <a:pt x="1" y="1628"/>
                  </a:lnTo>
                  <a:lnTo>
                    <a:pt x="219" y="1505"/>
                  </a:lnTo>
                  <a:lnTo>
                    <a:pt x="1557" y="126"/>
                  </a:lnTo>
                  <a:cubicBezTo>
                    <a:pt x="1584" y="99"/>
                    <a:pt x="1584" y="58"/>
                    <a:pt x="1557" y="31"/>
                  </a:cubicBezTo>
                  <a:cubicBezTo>
                    <a:pt x="1536" y="10"/>
                    <a:pt x="1519" y="0"/>
                    <a:pt x="150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132;p42">
            <a:extLst>
              <a:ext uri="{FF2B5EF4-FFF2-40B4-BE49-F238E27FC236}">
                <a16:creationId xmlns:a16="http://schemas.microsoft.com/office/drawing/2014/main" id="{A92D63E3-4FAE-824F-AAD2-EA07DAE130D3}"/>
              </a:ext>
            </a:extLst>
          </p:cNvPr>
          <p:cNvSpPr/>
          <p:nvPr/>
        </p:nvSpPr>
        <p:spPr>
          <a:xfrm>
            <a:off x="6985507" y="789504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5" name="Google Shape;1137;p42">
            <a:extLst>
              <a:ext uri="{FF2B5EF4-FFF2-40B4-BE49-F238E27FC236}">
                <a16:creationId xmlns:a16="http://schemas.microsoft.com/office/drawing/2014/main" id="{CFFCF4B3-8065-364F-B1D7-177CABEA8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896921"/>
              </p:ext>
            </p:extLst>
          </p:nvPr>
        </p:nvGraphicFramePr>
        <p:xfrm>
          <a:off x="6972895" y="789504"/>
          <a:ext cx="1668070" cy="3769748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4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Persistance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0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JSON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7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binaire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BDD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5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Fichier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binaire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endParaRPr lang="en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Google Shape;1132;p42">
            <a:extLst>
              <a:ext uri="{FF2B5EF4-FFF2-40B4-BE49-F238E27FC236}">
                <a16:creationId xmlns:a16="http://schemas.microsoft.com/office/drawing/2014/main" id="{A279E42D-8813-0D4D-BB2C-4F108FDDA17C}"/>
              </a:ext>
            </a:extLst>
          </p:cNvPr>
          <p:cNvSpPr/>
          <p:nvPr/>
        </p:nvSpPr>
        <p:spPr>
          <a:xfrm>
            <a:off x="4780206" y="2794442"/>
            <a:ext cx="1787336" cy="1723229"/>
          </a:xfrm>
          <a:prstGeom prst="roundRect">
            <a:avLst>
              <a:gd name="adj" fmla="val 110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Cuisine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08" name="Google Shape;1132;p42">
            <a:extLst>
              <a:ext uri="{FF2B5EF4-FFF2-40B4-BE49-F238E27FC236}">
                <a16:creationId xmlns:a16="http://schemas.microsoft.com/office/drawing/2014/main" id="{282275C7-5349-4B42-947E-B070E5AD7849}"/>
              </a:ext>
            </a:extLst>
          </p:cNvPr>
          <p:cNvSpPr/>
          <p:nvPr/>
        </p:nvSpPr>
        <p:spPr>
          <a:xfrm>
            <a:off x="4789575" y="789504"/>
            <a:ext cx="1787336" cy="1780784"/>
          </a:xfrm>
          <a:prstGeom prst="roundRect">
            <a:avLst>
              <a:gd name="adj" fmla="val 110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Modèle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64F830-6D65-4145-B1DC-15BBEFAC4F0A}"/>
              </a:ext>
            </a:extLst>
          </p:cNvPr>
          <p:cNvSpPr txBox="1"/>
          <p:nvPr/>
        </p:nvSpPr>
        <p:spPr>
          <a:xfrm>
            <a:off x="1647592" y="1604623"/>
            <a:ext cx="3285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Questions :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Quels éléments ajouter dans le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intégrer l’aspect préparation des commandes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persister les données</a:t>
            </a:r>
          </a:p>
        </p:txBody>
      </p:sp>
    </p:spTree>
    <p:extLst>
      <p:ext uri="{BB962C8B-B14F-4D97-AF65-F5344CB8AC3E}">
        <p14:creationId xmlns:p14="http://schemas.microsoft.com/office/powerpoint/2010/main" val="354881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BF9384-2F7C-D848-9243-D520DEBA3B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19596" y="4749900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grpSp>
        <p:nvGrpSpPr>
          <p:cNvPr id="4" name="Groupe 3" descr="Cette image est une main d’une femme écrivant sur une feuille de papier. ">
            <a:extLst>
              <a:ext uri="{FF2B5EF4-FFF2-40B4-BE49-F238E27FC236}">
                <a16:creationId xmlns:a16="http://schemas.microsoft.com/office/drawing/2014/main" id="{26735C6C-060F-CA46-AC93-73AC8B979A55}"/>
              </a:ext>
            </a:extLst>
          </p:cNvPr>
          <p:cNvGrpSpPr/>
          <p:nvPr/>
        </p:nvGrpSpPr>
        <p:grpSpPr>
          <a:xfrm>
            <a:off x="5982789" y="269676"/>
            <a:ext cx="2876528" cy="2950819"/>
            <a:chOff x="4597682" y="-439156"/>
            <a:chExt cx="7594320" cy="7252450"/>
          </a:xfrm>
        </p:grpSpPr>
        <p:sp>
          <p:nvSpPr>
            <p:cNvPr id="5" name="Forme libre 22">
              <a:extLst>
                <a:ext uri="{FF2B5EF4-FFF2-40B4-BE49-F238E27FC236}">
                  <a16:creationId xmlns:a16="http://schemas.microsoft.com/office/drawing/2014/main" id="{0D2C9D1D-C2DB-5547-93D3-ED1831C40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" name="Forme libre : Forme 66">
              <a:extLst>
                <a:ext uri="{FF2B5EF4-FFF2-40B4-BE49-F238E27FC236}">
                  <a16:creationId xmlns:a16="http://schemas.microsoft.com/office/drawing/2014/main" id="{8D90003D-2A12-074C-B4C1-AA2467CCF81B}"/>
                </a:ext>
              </a:extLst>
            </p:cNvPr>
            <p:cNvSpPr/>
            <p:nvPr/>
          </p:nvSpPr>
          <p:spPr>
            <a:xfrm rot="20923453">
              <a:off x="6663656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 flip="none" rotWithShape="1">
              <a:gsLst>
                <a:gs pos="94000">
                  <a:schemeClr val="accent6"/>
                </a:gs>
                <a:gs pos="33000">
                  <a:schemeClr val="accent5">
                    <a:lumMod val="97000"/>
                    <a:lumOff val="3000"/>
                  </a:schemeClr>
                </a:gs>
                <a:gs pos="1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Forme libre 23">
              <a:extLst>
                <a:ext uri="{FF2B5EF4-FFF2-40B4-BE49-F238E27FC236}">
                  <a16:creationId xmlns:a16="http://schemas.microsoft.com/office/drawing/2014/main" id="{481D0EBE-8F0A-6041-BB83-44DFD53F7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8" name="Forme libre 24">
              <a:extLst>
                <a:ext uri="{FF2B5EF4-FFF2-40B4-BE49-F238E27FC236}">
                  <a16:creationId xmlns:a16="http://schemas.microsoft.com/office/drawing/2014/main" id="{4933A77C-1ED2-4A4F-91C8-2D74E8454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" name="Forme libre 25">
              <a:extLst>
                <a:ext uri="{FF2B5EF4-FFF2-40B4-BE49-F238E27FC236}">
                  <a16:creationId xmlns:a16="http://schemas.microsoft.com/office/drawing/2014/main" id="{456FB113-4352-6C4B-8BA7-75134410F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0" name="Forme libre 26">
              <a:extLst>
                <a:ext uri="{FF2B5EF4-FFF2-40B4-BE49-F238E27FC236}">
                  <a16:creationId xmlns:a16="http://schemas.microsoft.com/office/drawing/2014/main" id="{836F23BD-4B41-504E-95CE-08C73FCA0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1" name="Forme libre 27">
              <a:extLst>
                <a:ext uri="{FF2B5EF4-FFF2-40B4-BE49-F238E27FC236}">
                  <a16:creationId xmlns:a16="http://schemas.microsoft.com/office/drawing/2014/main" id="{3968F556-0715-174A-981C-3BD1E9695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Forme libre 28">
              <a:extLst>
                <a:ext uri="{FF2B5EF4-FFF2-40B4-BE49-F238E27FC236}">
                  <a16:creationId xmlns:a16="http://schemas.microsoft.com/office/drawing/2014/main" id="{3A6C7E24-2F40-5749-B51B-634D367FC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45236BCE-543F-3C41-9F15-37ED036F5136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19" name="Forme libre 29">
                <a:extLst>
                  <a:ext uri="{FF2B5EF4-FFF2-40B4-BE49-F238E27FC236}">
                    <a16:creationId xmlns:a16="http://schemas.microsoft.com/office/drawing/2014/main" id="{A377DD8C-1C9F-3F4C-8540-51D88AB69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0" name="Forme libre 30">
                <a:extLst>
                  <a:ext uri="{FF2B5EF4-FFF2-40B4-BE49-F238E27FC236}">
                    <a16:creationId xmlns:a16="http://schemas.microsoft.com/office/drawing/2014/main" id="{E91F107D-7ACD-2541-84BE-9EEF65666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</p:grpSp>
        <p:sp>
          <p:nvSpPr>
            <p:cNvPr id="14" name="Forme libre 31">
              <a:extLst>
                <a:ext uri="{FF2B5EF4-FFF2-40B4-BE49-F238E27FC236}">
                  <a16:creationId xmlns:a16="http://schemas.microsoft.com/office/drawing/2014/main" id="{C19D34E2-BF95-6E46-ADAD-3EAEBF061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" name="Forme libre 32">
              <a:extLst>
                <a:ext uri="{FF2B5EF4-FFF2-40B4-BE49-F238E27FC236}">
                  <a16:creationId xmlns:a16="http://schemas.microsoft.com/office/drawing/2014/main" id="{2AA888DB-CA56-FE49-A2E0-54420577C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6" name="Forme libre 33">
              <a:extLst>
                <a:ext uri="{FF2B5EF4-FFF2-40B4-BE49-F238E27FC236}">
                  <a16:creationId xmlns:a16="http://schemas.microsoft.com/office/drawing/2014/main" id="{49974E9E-D24F-9342-9D66-A7AE6E66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7" name="Forme libre 34">
              <a:extLst>
                <a:ext uri="{FF2B5EF4-FFF2-40B4-BE49-F238E27FC236}">
                  <a16:creationId xmlns:a16="http://schemas.microsoft.com/office/drawing/2014/main" id="{AD590A03-1D60-594C-A305-F2347690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Forme libre 35">
              <a:extLst>
                <a:ext uri="{FF2B5EF4-FFF2-40B4-BE49-F238E27FC236}">
                  <a16:creationId xmlns:a16="http://schemas.microsoft.com/office/drawing/2014/main" id="{D899468E-EDDF-0F41-9134-E0B4D1061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1A4F9A30-AA59-5E4F-AD6E-D259752E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29" y="0"/>
            <a:ext cx="87345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506292" y="-2508962"/>
            <a:ext cx="13667454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des tâches</a:t>
            </a:r>
          </a:p>
        </p:txBody>
      </p:sp>
    </p:spTree>
    <p:extLst>
      <p:ext uri="{BB962C8B-B14F-4D97-AF65-F5344CB8AC3E}">
        <p14:creationId xmlns:p14="http://schemas.microsoft.com/office/powerpoint/2010/main" val="274529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6AACCC-7576-684F-9DFD-662A40F74D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B8A98C-279B-9A4B-A8F1-CF6C2C473BF2}"/>
              </a:ext>
            </a:extLst>
          </p:cNvPr>
          <p:cNvSpPr txBox="1"/>
          <p:nvPr/>
        </p:nvSpPr>
        <p:spPr>
          <a:xfrm>
            <a:off x="4144764" y="189125"/>
            <a:ext cx="484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Répartition des tâches en fonction de nos compétences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712B55-2221-BC4A-BE0B-FB5EB2657586}"/>
              </a:ext>
            </a:extLst>
          </p:cNvPr>
          <p:cNvSpPr txBox="1"/>
          <p:nvPr/>
        </p:nvSpPr>
        <p:spPr>
          <a:xfrm>
            <a:off x="179996" y="181877"/>
            <a:ext cx="356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Compétences rapport avec le projet :</a:t>
            </a:r>
          </a:p>
        </p:txBody>
      </p:sp>
      <p:sp>
        <p:nvSpPr>
          <p:cNvPr id="19" name="Google Shape;1841;p50">
            <a:extLst>
              <a:ext uri="{FF2B5EF4-FFF2-40B4-BE49-F238E27FC236}">
                <a16:creationId xmlns:a16="http://schemas.microsoft.com/office/drawing/2014/main" id="{C1DC0045-5E40-A844-8F9E-11A2D9BF9390}"/>
              </a:ext>
            </a:extLst>
          </p:cNvPr>
          <p:cNvSpPr/>
          <p:nvPr/>
        </p:nvSpPr>
        <p:spPr>
          <a:xfrm flipH="1">
            <a:off x="4929053" y="1034308"/>
            <a:ext cx="615359" cy="465992"/>
          </a:xfrm>
          <a:custGeom>
            <a:avLst/>
            <a:gdLst/>
            <a:ahLst/>
            <a:cxnLst/>
            <a:rect l="l" t="t" r="r" b="b"/>
            <a:pathLst>
              <a:path w="4145" h="3078" extrusionOk="0">
                <a:moveTo>
                  <a:pt x="1777" y="1"/>
                </a:moveTo>
                <a:lnTo>
                  <a:pt x="1674" y="40"/>
                </a:lnTo>
                <a:lnTo>
                  <a:pt x="1425" y="136"/>
                </a:lnTo>
                <a:lnTo>
                  <a:pt x="1089" y="267"/>
                </a:lnTo>
                <a:lnTo>
                  <a:pt x="765" y="393"/>
                </a:lnTo>
                <a:lnTo>
                  <a:pt x="765" y="398"/>
                </a:lnTo>
                <a:lnTo>
                  <a:pt x="395" y="639"/>
                </a:lnTo>
                <a:cubicBezTo>
                  <a:pt x="243" y="738"/>
                  <a:pt x="144" y="898"/>
                  <a:pt x="122" y="1073"/>
                </a:cubicBezTo>
                <a:lnTo>
                  <a:pt x="0" y="2168"/>
                </a:lnTo>
                <a:lnTo>
                  <a:pt x="769" y="2168"/>
                </a:lnTo>
                <a:lnTo>
                  <a:pt x="772" y="3077"/>
                </a:lnTo>
                <a:lnTo>
                  <a:pt x="3363" y="3077"/>
                </a:lnTo>
                <a:lnTo>
                  <a:pt x="3367" y="2168"/>
                </a:lnTo>
                <a:lnTo>
                  <a:pt x="4144" y="2168"/>
                </a:lnTo>
                <a:lnTo>
                  <a:pt x="4022" y="1073"/>
                </a:lnTo>
                <a:cubicBezTo>
                  <a:pt x="4001" y="896"/>
                  <a:pt x="3902" y="738"/>
                  <a:pt x="3750" y="639"/>
                </a:cubicBezTo>
                <a:lnTo>
                  <a:pt x="3371" y="391"/>
                </a:lnTo>
                <a:lnTo>
                  <a:pt x="3369" y="400"/>
                </a:lnTo>
                <a:lnTo>
                  <a:pt x="3369" y="393"/>
                </a:lnTo>
                <a:lnTo>
                  <a:pt x="3055" y="272"/>
                </a:lnTo>
                <a:lnTo>
                  <a:pt x="2736" y="149"/>
                </a:lnTo>
                <a:lnTo>
                  <a:pt x="2472" y="45"/>
                </a:lnTo>
                <a:lnTo>
                  <a:pt x="2357" y="1"/>
                </a:lnTo>
                <a:lnTo>
                  <a:pt x="2066" y="150"/>
                </a:lnTo>
                <a:lnTo>
                  <a:pt x="1777" y="1"/>
                </a:ln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842;p50">
            <a:extLst>
              <a:ext uri="{FF2B5EF4-FFF2-40B4-BE49-F238E27FC236}">
                <a16:creationId xmlns:a16="http://schemas.microsoft.com/office/drawing/2014/main" id="{016009F3-896C-9042-BD18-BCB68BE8D841}"/>
              </a:ext>
            </a:extLst>
          </p:cNvPr>
          <p:cNvSpPr/>
          <p:nvPr/>
        </p:nvSpPr>
        <p:spPr>
          <a:xfrm flipH="1">
            <a:off x="5120864" y="743328"/>
            <a:ext cx="229813" cy="173196"/>
          </a:xfrm>
          <a:custGeom>
            <a:avLst/>
            <a:gdLst/>
            <a:ahLst/>
            <a:cxnLst/>
            <a:rect l="l" t="t" r="r" b="b"/>
            <a:pathLst>
              <a:path w="1548" h="1144" extrusionOk="0">
                <a:moveTo>
                  <a:pt x="775" y="0"/>
                </a:moveTo>
                <a:cubicBezTo>
                  <a:pt x="346" y="0"/>
                  <a:pt x="0" y="347"/>
                  <a:pt x="0" y="775"/>
                </a:cubicBezTo>
                <a:lnTo>
                  <a:pt x="0" y="1144"/>
                </a:lnTo>
                <a:lnTo>
                  <a:pt x="1547" y="1144"/>
                </a:lnTo>
                <a:lnTo>
                  <a:pt x="1547" y="775"/>
                </a:lnTo>
                <a:cubicBezTo>
                  <a:pt x="1547" y="347"/>
                  <a:pt x="1202" y="0"/>
                  <a:pt x="775" y="0"/>
                </a:cubicBez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843;p50">
            <a:extLst>
              <a:ext uri="{FF2B5EF4-FFF2-40B4-BE49-F238E27FC236}">
                <a16:creationId xmlns:a16="http://schemas.microsoft.com/office/drawing/2014/main" id="{D6D1F3DA-1074-8A4E-9723-DD0BC0ED753A}"/>
              </a:ext>
            </a:extLst>
          </p:cNvPr>
          <p:cNvSpPr/>
          <p:nvPr/>
        </p:nvSpPr>
        <p:spPr>
          <a:xfrm flipH="1">
            <a:off x="5190193" y="1003574"/>
            <a:ext cx="90115" cy="114757"/>
          </a:xfrm>
          <a:custGeom>
            <a:avLst/>
            <a:gdLst/>
            <a:ahLst/>
            <a:cxnLst/>
            <a:rect l="l" t="t" r="r" b="b"/>
            <a:pathLst>
              <a:path w="607" h="758" extrusionOk="0">
                <a:moveTo>
                  <a:pt x="0" y="1"/>
                </a:moveTo>
                <a:lnTo>
                  <a:pt x="0" y="272"/>
                </a:lnTo>
                <a:cubicBezTo>
                  <a:pt x="0" y="272"/>
                  <a:pt x="0" y="274"/>
                  <a:pt x="1" y="278"/>
                </a:cubicBezTo>
                <a:cubicBezTo>
                  <a:pt x="31" y="439"/>
                  <a:pt x="160" y="755"/>
                  <a:pt x="293" y="757"/>
                </a:cubicBezTo>
                <a:cubicBezTo>
                  <a:pt x="294" y="758"/>
                  <a:pt x="295" y="758"/>
                  <a:pt x="296" y="758"/>
                </a:cubicBezTo>
                <a:cubicBezTo>
                  <a:pt x="428" y="758"/>
                  <a:pt x="562" y="451"/>
                  <a:pt x="601" y="293"/>
                </a:cubicBezTo>
                <a:cubicBezTo>
                  <a:pt x="606" y="279"/>
                  <a:pt x="607" y="272"/>
                  <a:pt x="607" y="272"/>
                </a:cubicBezTo>
                <a:lnTo>
                  <a:pt x="607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847;p50">
            <a:extLst>
              <a:ext uri="{FF2B5EF4-FFF2-40B4-BE49-F238E27FC236}">
                <a16:creationId xmlns:a16="http://schemas.microsoft.com/office/drawing/2014/main" id="{9FC1CF61-1C83-534F-8C27-B15EE7288EB8}"/>
              </a:ext>
            </a:extLst>
          </p:cNvPr>
          <p:cNvSpPr/>
          <p:nvPr/>
        </p:nvSpPr>
        <p:spPr>
          <a:xfrm flipH="1">
            <a:off x="5143872" y="834921"/>
            <a:ext cx="183049" cy="196510"/>
          </a:xfrm>
          <a:custGeom>
            <a:avLst/>
            <a:gdLst/>
            <a:ahLst/>
            <a:cxnLst/>
            <a:rect l="l" t="t" r="r" b="b"/>
            <a:pathLst>
              <a:path w="1233" h="1298" extrusionOk="0">
                <a:moveTo>
                  <a:pt x="310" y="0"/>
                </a:moveTo>
                <a:cubicBezTo>
                  <a:pt x="261" y="138"/>
                  <a:pt x="6" y="223"/>
                  <a:pt x="6" y="223"/>
                </a:cubicBezTo>
                <a:lnTo>
                  <a:pt x="1" y="527"/>
                </a:lnTo>
                <a:cubicBezTo>
                  <a:pt x="1" y="704"/>
                  <a:pt x="75" y="919"/>
                  <a:pt x="195" y="1085"/>
                </a:cubicBezTo>
                <a:cubicBezTo>
                  <a:pt x="244" y="1153"/>
                  <a:pt x="308" y="1206"/>
                  <a:pt x="379" y="1242"/>
                </a:cubicBezTo>
                <a:cubicBezTo>
                  <a:pt x="452" y="1277"/>
                  <a:pt x="532" y="1298"/>
                  <a:pt x="616" y="1298"/>
                </a:cubicBezTo>
                <a:cubicBezTo>
                  <a:pt x="782" y="1298"/>
                  <a:pt x="940" y="1219"/>
                  <a:pt x="1037" y="1085"/>
                </a:cubicBezTo>
                <a:cubicBezTo>
                  <a:pt x="1157" y="919"/>
                  <a:pt x="1231" y="704"/>
                  <a:pt x="1231" y="527"/>
                </a:cubicBezTo>
                <a:lnTo>
                  <a:pt x="1232" y="223"/>
                </a:lnTo>
                <a:cubicBezTo>
                  <a:pt x="1010" y="100"/>
                  <a:pt x="920" y="0"/>
                  <a:pt x="920" y="0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856;p50">
            <a:extLst>
              <a:ext uri="{FF2B5EF4-FFF2-40B4-BE49-F238E27FC236}">
                <a16:creationId xmlns:a16="http://schemas.microsoft.com/office/drawing/2014/main" id="{065CF7C8-02BD-4645-8492-EF83C7FDABDF}"/>
              </a:ext>
            </a:extLst>
          </p:cNvPr>
          <p:cNvSpPr/>
          <p:nvPr/>
        </p:nvSpPr>
        <p:spPr>
          <a:xfrm flipH="1">
            <a:off x="7445426" y="714077"/>
            <a:ext cx="277617" cy="162295"/>
          </a:xfrm>
          <a:custGeom>
            <a:avLst/>
            <a:gdLst/>
            <a:ahLst/>
            <a:cxnLst/>
            <a:rect l="l" t="t" r="r" b="b"/>
            <a:pathLst>
              <a:path w="1870" h="1072" extrusionOk="0">
                <a:moveTo>
                  <a:pt x="1176" y="0"/>
                </a:moveTo>
                <a:cubicBezTo>
                  <a:pt x="1045" y="0"/>
                  <a:pt x="939" y="65"/>
                  <a:pt x="939" y="65"/>
                </a:cubicBezTo>
                <a:cubicBezTo>
                  <a:pt x="889" y="46"/>
                  <a:pt x="836" y="37"/>
                  <a:pt x="783" y="37"/>
                </a:cubicBezTo>
                <a:cubicBezTo>
                  <a:pt x="550" y="37"/>
                  <a:pt x="304" y="198"/>
                  <a:pt x="169" y="352"/>
                </a:cubicBezTo>
                <a:cubicBezTo>
                  <a:pt x="1" y="540"/>
                  <a:pt x="109" y="970"/>
                  <a:pt x="109" y="970"/>
                </a:cubicBezTo>
                <a:lnTo>
                  <a:pt x="136" y="1071"/>
                </a:lnTo>
                <a:lnTo>
                  <a:pt x="1556" y="1071"/>
                </a:lnTo>
                <a:lnTo>
                  <a:pt x="1647" y="691"/>
                </a:lnTo>
                <a:cubicBezTo>
                  <a:pt x="1869" y="612"/>
                  <a:pt x="1853" y="117"/>
                  <a:pt x="1853" y="117"/>
                </a:cubicBezTo>
                <a:lnTo>
                  <a:pt x="1853" y="117"/>
                </a:lnTo>
                <a:cubicBezTo>
                  <a:pt x="1843" y="162"/>
                  <a:pt x="1802" y="180"/>
                  <a:pt x="1746" y="180"/>
                </a:cubicBezTo>
                <a:cubicBezTo>
                  <a:pt x="1639" y="180"/>
                  <a:pt x="1474" y="115"/>
                  <a:pt x="1347" y="44"/>
                </a:cubicBezTo>
                <a:cubicBezTo>
                  <a:pt x="1290" y="11"/>
                  <a:pt x="1231" y="0"/>
                  <a:pt x="1176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57;p50">
            <a:extLst>
              <a:ext uri="{FF2B5EF4-FFF2-40B4-BE49-F238E27FC236}">
                <a16:creationId xmlns:a16="http://schemas.microsoft.com/office/drawing/2014/main" id="{E472D799-1D0E-5E49-89E1-F822128B3061}"/>
              </a:ext>
            </a:extLst>
          </p:cNvPr>
          <p:cNvSpPr/>
          <p:nvPr/>
        </p:nvSpPr>
        <p:spPr>
          <a:xfrm flipH="1">
            <a:off x="7328444" y="1018383"/>
            <a:ext cx="540226" cy="481917"/>
          </a:xfrm>
          <a:custGeom>
            <a:avLst/>
            <a:gdLst/>
            <a:ahLst/>
            <a:cxnLst/>
            <a:rect l="l" t="t" r="r" b="b"/>
            <a:pathLst>
              <a:path w="3639" h="2886" extrusionOk="0">
                <a:moveTo>
                  <a:pt x="1554" y="1"/>
                </a:moveTo>
                <a:cubicBezTo>
                  <a:pt x="1554" y="1"/>
                  <a:pt x="536" y="229"/>
                  <a:pt x="295" y="643"/>
                </a:cubicBezTo>
                <a:lnTo>
                  <a:pt x="0" y="2870"/>
                </a:lnTo>
                <a:lnTo>
                  <a:pt x="0" y="2870"/>
                </a:lnTo>
                <a:lnTo>
                  <a:pt x="468" y="2864"/>
                </a:lnTo>
                <a:lnTo>
                  <a:pt x="742" y="1004"/>
                </a:lnTo>
                <a:cubicBezTo>
                  <a:pt x="742" y="1004"/>
                  <a:pt x="914" y="1604"/>
                  <a:pt x="905" y="1955"/>
                </a:cubicBezTo>
                <a:cubicBezTo>
                  <a:pt x="896" y="2306"/>
                  <a:pt x="786" y="2886"/>
                  <a:pt x="786" y="2886"/>
                </a:cubicBezTo>
                <a:lnTo>
                  <a:pt x="2852" y="2886"/>
                </a:lnTo>
                <a:cubicBezTo>
                  <a:pt x="2852" y="2886"/>
                  <a:pt x="2744" y="2307"/>
                  <a:pt x="2734" y="1955"/>
                </a:cubicBezTo>
                <a:cubicBezTo>
                  <a:pt x="2725" y="1604"/>
                  <a:pt x="2898" y="1004"/>
                  <a:pt x="2898" y="1004"/>
                </a:cubicBezTo>
                <a:lnTo>
                  <a:pt x="3171" y="2864"/>
                </a:lnTo>
                <a:lnTo>
                  <a:pt x="3639" y="2870"/>
                </a:lnTo>
                <a:lnTo>
                  <a:pt x="3639" y="2870"/>
                </a:lnTo>
                <a:lnTo>
                  <a:pt x="3345" y="643"/>
                </a:lnTo>
                <a:cubicBezTo>
                  <a:pt x="3105" y="229"/>
                  <a:pt x="2087" y="1"/>
                  <a:pt x="2087" y="1"/>
                </a:cubicBezTo>
                <a:lnTo>
                  <a:pt x="1820" y="103"/>
                </a:lnTo>
                <a:lnTo>
                  <a:pt x="1554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859;p50">
            <a:extLst>
              <a:ext uri="{FF2B5EF4-FFF2-40B4-BE49-F238E27FC236}">
                <a16:creationId xmlns:a16="http://schemas.microsoft.com/office/drawing/2014/main" id="{28644B3A-DB5A-1747-BF0E-44E7CC366FA1}"/>
              </a:ext>
            </a:extLst>
          </p:cNvPr>
          <p:cNvSpPr/>
          <p:nvPr/>
        </p:nvSpPr>
        <p:spPr>
          <a:xfrm flipH="1">
            <a:off x="7551722" y="959791"/>
            <a:ext cx="91154" cy="111880"/>
          </a:xfrm>
          <a:custGeom>
            <a:avLst/>
            <a:gdLst/>
            <a:ahLst/>
            <a:cxnLst/>
            <a:rect l="l" t="t" r="r" b="b"/>
            <a:pathLst>
              <a:path w="614" h="739" extrusionOk="0">
                <a:moveTo>
                  <a:pt x="1" y="1"/>
                </a:moveTo>
                <a:lnTo>
                  <a:pt x="1" y="387"/>
                </a:lnTo>
                <a:cubicBezTo>
                  <a:pt x="1" y="387"/>
                  <a:pt x="42" y="669"/>
                  <a:pt x="306" y="738"/>
                </a:cubicBezTo>
                <a:cubicBezTo>
                  <a:pt x="560" y="688"/>
                  <a:pt x="614" y="387"/>
                  <a:pt x="614" y="387"/>
                </a:cubicBezTo>
                <a:lnTo>
                  <a:pt x="614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861;p50">
            <a:extLst>
              <a:ext uri="{FF2B5EF4-FFF2-40B4-BE49-F238E27FC236}">
                <a16:creationId xmlns:a16="http://schemas.microsoft.com/office/drawing/2014/main" id="{3E11C851-4EA0-5A46-9878-F91B0550490C}"/>
              </a:ext>
            </a:extLst>
          </p:cNvPr>
          <p:cNvSpPr/>
          <p:nvPr/>
        </p:nvSpPr>
        <p:spPr>
          <a:xfrm flipH="1">
            <a:off x="7504513" y="799766"/>
            <a:ext cx="184979" cy="188335"/>
          </a:xfrm>
          <a:custGeom>
            <a:avLst/>
            <a:gdLst/>
            <a:ahLst/>
            <a:cxnLst/>
            <a:rect l="l" t="t" r="r" b="b"/>
            <a:pathLst>
              <a:path w="1246" h="1244" extrusionOk="0">
                <a:moveTo>
                  <a:pt x="777" y="1"/>
                </a:moveTo>
                <a:cubicBezTo>
                  <a:pt x="606" y="151"/>
                  <a:pt x="3" y="227"/>
                  <a:pt x="3" y="227"/>
                </a:cubicBezTo>
                <a:lnTo>
                  <a:pt x="0" y="465"/>
                </a:lnTo>
                <a:cubicBezTo>
                  <a:pt x="0" y="644"/>
                  <a:pt x="76" y="861"/>
                  <a:pt x="197" y="1029"/>
                </a:cubicBezTo>
                <a:cubicBezTo>
                  <a:pt x="295" y="1166"/>
                  <a:pt x="454" y="1244"/>
                  <a:pt x="623" y="1244"/>
                </a:cubicBezTo>
                <a:cubicBezTo>
                  <a:pt x="792" y="1244"/>
                  <a:pt x="949" y="1166"/>
                  <a:pt x="1049" y="1029"/>
                </a:cubicBezTo>
                <a:cubicBezTo>
                  <a:pt x="1170" y="861"/>
                  <a:pt x="1246" y="644"/>
                  <a:pt x="1246" y="465"/>
                </a:cubicBezTo>
                <a:lnTo>
                  <a:pt x="1244" y="227"/>
                </a:lnTo>
                <a:cubicBezTo>
                  <a:pt x="962" y="218"/>
                  <a:pt x="777" y="1"/>
                  <a:pt x="777" y="1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Tableau 27">
            <a:extLst>
              <a:ext uri="{FF2B5EF4-FFF2-40B4-BE49-F238E27FC236}">
                <a16:creationId xmlns:a16="http://schemas.microsoft.com/office/drawing/2014/main" id="{DE641875-90C2-B74C-AE24-7B322F431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8208"/>
              </p:ext>
            </p:extLst>
          </p:nvPr>
        </p:nvGraphicFramePr>
        <p:xfrm>
          <a:off x="325984" y="714077"/>
          <a:ext cx="3253208" cy="3949140"/>
        </p:xfrm>
        <a:graphic>
          <a:graphicData uri="http://schemas.openxmlformats.org/drawingml/2006/table">
            <a:tbl>
              <a:tblPr firstRow="1" bandRow="1">
                <a:tableStyleId>{4E4198CC-320E-42A3-B9AB-5319F18ADF2D}</a:tableStyleId>
              </a:tblPr>
              <a:tblGrid>
                <a:gridCol w="1626604">
                  <a:extLst>
                    <a:ext uri="{9D8B030D-6E8A-4147-A177-3AD203B41FA5}">
                      <a16:colId xmlns:a16="http://schemas.microsoft.com/office/drawing/2014/main" val="2931276407"/>
                    </a:ext>
                  </a:extLst>
                </a:gridCol>
                <a:gridCol w="1626604">
                  <a:extLst>
                    <a:ext uri="{9D8B030D-6E8A-4147-A177-3AD203B41FA5}">
                      <a16:colId xmlns:a16="http://schemas.microsoft.com/office/drawing/2014/main" val="666372688"/>
                    </a:ext>
                  </a:extLst>
                </a:gridCol>
              </a:tblGrid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BARBARY Théo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THIRY Basile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67913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Sauvegarde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50752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0628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00730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Design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 FX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54628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Spring</a:t>
                      </a:r>
                      <a:r>
                        <a:rPr lang="fr-FR" dirty="0"/>
                        <a:t> 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Gradle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41994"/>
                  </a:ext>
                </a:extLst>
              </a:tr>
            </a:tbl>
          </a:graphicData>
        </a:graphic>
      </p:graphicFrame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E840A10-E53F-FC4E-A866-19DE2DCA514D}"/>
              </a:ext>
            </a:extLst>
          </p:cNvPr>
          <p:cNvCxnSpPr/>
          <p:nvPr/>
        </p:nvCxnSpPr>
        <p:spPr>
          <a:xfrm>
            <a:off x="4130562" y="71120"/>
            <a:ext cx="0" cy="45920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407;p27">
            <a:extLst>
              <a:ext uri="{FF2B5EF4-FFF2-40B4-BE49-F238E27FC236}">
                <a16:creationId xmlns:a16="http://schemas.microsoft.com/office/drawing/2014/main" id="{841CEC9E-32E9-254D-8542-09BCCCB1046B}"/>
              </a:ext>
            </a:extLst>
          </p:cNvPr>
          <p:cNvSpPr/>
          <p:nvPr/>
        </p:nvSpPr>
        <p:spPr>
          <a:xfrm>
            <a:off x="4576358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Basile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" name="Google Shape;410;p27">
            <a:extLst>
              <a:ext uri="{FF2B5EF4-FFF2-40B4-BE49-F238E27FC236}">
                <a16:creationId xmlns:a16="http://schemas.microsoft.com/office/drawing/2014/main" id="{3E8430AF-34EC-DD40-A6C3-398A4303A4E0}"/>
              </a:ext>
            </a:extLst>
          </p:cNvPr>
          <p:cNvSpPr/>
          <p:nvPr/>
        </p:nvSpPr>
        <p:spPr>
          <a:xfrm>
            <a:off x="6985542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Théo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Google Shape;409;p27">
            <a:extLst>
              <a:ext uri="{FF2B5EF4-FFF2-40B4-BE49-F238E27FC236}">
                <a16:creationId xmlns:a16="http://schemas.microsoft.com/office/drawing/2014/main" id="{0F799B83-E185-BF4B-8FA9-AC1E4C010769}"/>
              </a:ext>
            </a:extLst>
          </p:cNvPr>
          <p:cNvSpPr/>
          <p:nvPr/>
        </p:nvSpPr>
        <p:spPr>
          <a:xfrm>
            <a:off x="4576358" y="2312776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Implémentation des classes du modèle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9720B56-275E-ED4D-8C28-F6262EAE636D}"/>
              </a:ext>
            </a:extLst>
          </p:cNvPr>
          <p:cNvCxnSpPr/>
          <p:nvPr/>
        </p:nvCxnSpPr>
        <p:spPr>
          <a:xfrm>
            <a:off x="4576358" y="2201174"/>
            <a:ext cx="380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407;p27">
            <a:extLst>
              <a:ext uri="{FF2B5EF4-FFF2-40B4-BE49-F238E27FC236}">
                <a16:creationId xmlns:a16="http://schemas.microsoft.com/office/drawing/2014/main" id="{20CC18D0-51B7-394B-99E2-9373A5685A8F}"/>
              </a:ext>
            </a:extLst>
          </p:cNvPr>
          <p:cNvSpPr/>
          <p:nvPr/>
        </p:nvSpPr>
        <p:spPr>
          <a:xfrm>
            <a:off x="4572000" y="3868905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login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Google Shape;407;p27">
            <a:extLst>
              <a:ext uri="{FF2B5EF4-FFF2-40B4-BE49-F238E27FC236}">
                <a16:creationId xmlns:a16="http://schemas.microsoft.com/office/drawing/2014/main" id="{4A8F03DD-A238-6C4B-8A0D-E99EDF192CA5}"/>
              </a:ext>
            </a:extLst>
          </p:cNvPr>
          <p:cNvSpPr/>
          <p:nvPr/>
        </p:nvSpPr>
        <p:spPr>
          <a:xfrm>
            <a:off x="4572000" y="2817977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Thread cuisine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Google Shape;409;p27">
            <a:extLst>
              <a:ext uri="{FF2B5EF4-FFF2-40B4-BE49-F238E27FC236}">
                <a16:creationId xmlns:a16="http://schemas.microsoft.com/office/drawing/2014/main" id="{7540B1A7-11FF-B940-84D8-9B65A38CBA13}"/>
              </a:ext>
            </a:extLst>
          </p:cNvPr>
          <p:cNvSpPr/>
          <p:nvPr/>
        </p:nvSpPr>
        <p:spPr>
          <a:xfrm>
            <a:off x="4591274" y="3338383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Class Main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Google Shape;410;p27">
            <a:extLst>
              <a:ext uri="{FF2B5EF4-FFF2-40B4-BE49-F238E27FC236}">
                <a16:creationId xmlns:a16="http://schemas.microsoft.com/office/drawing/2014/main" id="{520995C0-6D71-D044-ACAC-98B590CBCEED}"/>
              </a:ext>
            </a:extLst>
          </p:cNvPr>
          <p:cNvSpPr/>
          <p:nvPr/>
        </p:nvSpPr>
        <p:spPr>
          <a:xfrm>
            <a:off x="6938926" y="387056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index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" name="Google Shape;410;p27">
            <a:extLst>
              <a:ext uri="{FF2B5EF4-FFF2-40B4-BE49-F238E27FC236}">
                <a16:creationId xmlns:a16="http://schemas.microsoft.com/office/drawing/2014/main" id="{AA5C9CD6-1BDD-B044-BF1C-4BCDA1997E7A}"/>
              </a:ext>
            </a:extLst>
          </p:cNvPr>
          <p:cNvSpPr/>
          <p:nvPr/>
        </p:nvSpPr>
        <p:spPr>
          <a:xfrm>
            <a:off x="6938926" y="279962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Sauvegarde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4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429349" y="-2571638"/>
            <a:ext cx="13625672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Options supplémentaires</a:t>
            </a:r>
          </a:p>
        </p:txBody>
      </p:sp>
    </p:spTree>
    <p:extLst>
      <p:ext uri="{BB962C8B-B14F-4D97-AF65-F5344CB8AC3E}">
        <p14:creationId xmlns:p14="http://schemas.microsoft.com/office/powerpoint/2010/main" val="83055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orme libre 10">
            <a:extLst>
              <a:ext uri="{FF2B5EF4-FFF2-40B4-BE49-F238E27FC236}">
                <a16:creationId xmlns:a16="http://schemas.microsoft.com/office/drawing/2014/main" id="{28D8153C-F723-9143-8B06-522F2776F458}"/>
              </a:ext>
            </a:extLst>
          </p:cNvPr>
          <p:cNvSpPr>
            <a:spLocks/>
          </p:cNvSpPr>
          <p:nvPr/>
        </p:nvSpPr>
        <p:spPr bwMode="auto">
          <a:xfrm rot="21096583">
            <a:off x="6299750" y="-1175706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F52899-A012-CE4A-9074-94B80360B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7BCB4A-6B56-2248-92BB-9186A9C742DF}"/>
              </a:ext>
            </a:extLst>
          </p:cNvPr>
          <p:cNvSpPr txBox="1"/>
          <p:nvPr/>
        </p:nvSpPr>
        <p:spPr>
          <a:xfrm>
            <a:off x="148226" y="305218"/>
            <a:ext cx="305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</a:t>
            </a:r>
            <a:r>
              <a:rPr lang="fr-FR" dirty="0" err="1"/>
              <a:t>Spring</a:t>
            </a:r>
            <a:r>
              <a:rPr lang="fr-FR" dirty="0"/>
              <a:t> Boot MVC</a:t>
            </a:r>
          </a:p>
        </p:txBody>
      </p:sp>
      <p:pic>
        <p:nvPicPr>
          <p:cNvPr id="173" name="Image 17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61B0BF-6D70-7240-BBE9-F2306D2E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6" y="887263"/>
            <a:ext cx="3201446" cy="3951019"/>
          </a:xfrm>
          <a:prstGeom prst="rect">
            <a:avLst/>
          </a:prstGeom>
        </p:spPr>
      </p:pic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82B546CB-0A54-6B41-BC4A-86B3F0224A3F}"/>
              </a:ext>
            </a:extLst>
          </p:cNvPr>
          <p:cNvCxnSpPr>
            <a:cxnSpLocks/>
          </p:cNvCxnSpPr>
          <p:nvPr/>
        </p:nvCxnSpPr>
        <p:spPr>
          <a:xfrm flipV="1">
            <a:off x="1584960" y="2227456"/>
            <a:ext cx="2590800" cy="734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B3ED5DB1-86B9-3346-81B3-EC8AE43E32A4}"/>
              </a:ext>
            </a:extLst>
          </p:cNvPr>
          <p:cNvCxnSpPr>
            <a:cxnSpLocks/>
          </p:cNvCxnSpPr>
          <p:nvPr/>
        </p:nvCxnSpPr>
        <p:spPr>
          <a:xfrm flipV="1">
            <a:off x="1473200" y="2759553"/>
            <a:ext cx="2702560" cy="43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458FA8BA-67E2-0348-AE9E-F3ADE297AC90}"/>
              </a:ext>
            </a:extLst>
          </p:cNvPr>
          <p:cNvCxnSpPr>
            <a:cxnSpLocks/>
          </p:cNvCxnSpPr>
          <p:nvPr/>
        </p:nvCxnSpPr>
        <p:spPr>
          <a:xfrm>
            <a:off x="1478368" y="4405395"/>
            <a:ext cx="2839632" cy="432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>
            <a:extLst>
              <a:ext uri="{FF2B5EF4-FFF2-40B4-BE49-F238E27FC236}">
                <a16:creationId xmlns:a16="http://schemas.microsoft.com/office/drawing/2014/main" id="{5ECCA7AA-1178-1940-9C46-55485856288F}"/>
              </a:ext>
            </a:extLst>
          </p:cNvPr>
          <p:cNvCxnSpPr>
            <a:cxnSpLocks/>
          </p:cNvCxnSpPr>
          <p:nvPr/>
        </p:nvCxnSpPr>
        <p:spPr>
          <a:xfrm flipV="1">
            <a:off x="1473200" y="3342463"/>
            <a:ext cx="2702560" cy="4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469;p46">
            <a:extLst>
              <a:ext uri="{FF2B5EF4-FFF2-40B4-BE49-F238E27FC236}">
                <a16:creationId xmlns:a16="http://schemas.microsoft.com/office/drawing/2014/main" id="{2AB41708-4DFC-CE4C-BB4F-8D317A02EDF2}"/>
              </a:ext>
            </a:extLst>
          </p:cNvPr>
          <p:cNvGrpSpPr/>
          <p:nvPr/>
        </p:nvGrpSpPr>
        <p:grpSpPr>
          <a:xfrm>
            <a:off x="5427936" y="8278"/>
            <a:ext cx="1634941" cy="1773863"/>
            <a:chOff x="4963722" y="829800"/>
            <a:chExt cx="3560633" cy="3856501"/>
          </a:xfrm>
        </p:grpSpPr>
        <p:sp>
          <p:nvSpPr>
            <p:cNvPr id="8" name="Google Shape;1470;p46">
              <a:extLst>
                <a:ext uri="{FF2B5EF4-FFF2-40B4-BE49-F238E27FC236}">
                  <a16:creationId xmlns:a16="http://schemas.microsoft.com/office/drawing/2014/main" id="{301817E3-F2F2-694D-9028-E578C8FE3045}"/>
                </a:ext>
              </a:extLst>
            </p:cNvPr>
            <p:cNvSpPr/>
            <p:nvPr/>
          </p:nvSpPr>
          <p:spPr>
            <a:xfrm>
              <a:off x="6117257" y="1448972"/>
              <a:ext cx="305434" cy="599501"/>
            </a:xfrm>
            <a:custGeom>
              <a:avLst/>
              <a:gdLst/>
              <a:ahLst/>
              <a:cxnLst/>
              <a:rect l="l" t="t" r="r" b="b"/>
              <a:pathLst>
                <a:path w="7712" h="15137" extrusionOk="0">
                  <a:moveTo>
                    <a:pt x="1065" y="0"/>
                  </a:moveTo>
                  <a:cubicBezTo>
                    <a:pt x="478" y="0"/>
                    <a:pt x="0" y="478"/>
                    <a:pt x="0" y="1078"/>
                  </a:cubicBezTo>
                  <a:lnTo>
                    <a:pt x="0" y="14058"/>
                  </a:lnTo>
                  <a:cubicBezTo>
                    <a:pt x="0" y="14659"/>
                    <a:pt x="478" y="15137"/>
                    <a:pt x="1065" y="15137"/>
                  </a:cubicBezTo>
                  <a:lnTo>
                    <a:pt x="7712" y="15137"/>
                  </a:lnTo>
                  <a:lnTo>
                    <a:pt x="7712" y="14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1;p46">
              <a:extLst>
                <a:ext uri="{FF2B5EF4-FFF2-40B4-BE49-F238E27FC236}">
                  <a16:creationId xmlns:a16="http://schemas.microsoft.com/office/drawing/2014/main" id="{91B1B258-2A1A-3748-AA25-7B16FF4B25DC}"/>
                </a:ext>
              </a:extLst>
            </p:cNvPr>
            <p:cNvSpPr/>
            <p:nvPr/>
          </p:nvSpPr>
          <p:spPr>
            <a:xfrm>
              <a:off x="6445375" y="829800"/>
              <a:ext cx="1029781" cy="1219240"/>
            </a:xfrm>
            <a:custGeom>
              <a:avLst/>
              <a:gdLst/>
              <a:ahLst/>
              <a:cxnLst/>
              <a:rect l="l" t="t" r="r" b="b"/>
              <a:pathLst>
                <a:path w="26575" h="30785" extrusionOk="0">
                  <a:moveTo>
                    <a:pt x="9727" y="1"/>
                  </a:moveTo>
                  <a:cubicBezTo>
                    <a:pt x="9335" y="1"/>
                    <a:pt x="8591" y="128"/>
                    <a:pt x="8286" y="1044"/>
                  </a:cubicBezTo>
                  <a:cubicBezTo>
                    <a:pt x="8408" y="1712"/>
                    <a:pt x="8395" y="2504"/>
                    <a:pt x="8286" y="3337"/>
                  </a:cubicBezTo>
                  <a:cubicBezTo>
                    <a:pt x="8913" y="7076"/>
                    <a:pt x="6034" y="14515"/>
                    <a:pt x="1" y="15675"/>
                  </a:cubicBezTo>
                  <a:lnTo>
                    <a:pt x="1" y="30784"/>
                  </a:lnTo>
                  <a:lnTo>
                    <a:pt x="21511" y="30784"/>
                  </a:lnTo>
                  <a:cubicBezTo>
                    <a:pt x="21511" y="30784"/>
                    <a:pt x="25155" y="29256"/>
                    <a:pt x="25838" y="22813"/>
                  </a:cubicBezTo>
                  <a:cubicBezTo>
                    <a:pt x="26193" y="19510"/>
                    <a:pt x="26575" y="17627"/>
                    <a:pt x="26316" y="16426"/>
                  </a:cubicBezTo>
                  <a:cubicBezTo>
                    <a:pt x="26084" y="15279"/>
                    <a:pt x="25265" y="14761"/>
                    <a:pt x="23272" y="14242"/>
                  </a:cubicBezTo>
                  <a:cubicBezTo>
                    <a:pt x="20228" y="13450"/>
                    <a:pt x="16761" y="13123"/>
                    <a:pt x="15178" y="13027"/>
                  </a:cubicBezTo>
                  <a:cubicBezTo>
                    <a:pt x="14701" y="12986"/>
                    <a:pt x="14332" y="12604"/>
                    <a:pt x="14332" y="12099"/>
                  </a:cubicBezTo>
                  <a:cubicBezTo>
                    <a:pt x="14359" y="9287"/>
                    <a:pt x="14127" y="675"/>
                    <a:pt x="9978" y="20"/>
                  </a:cubicBezTo>
                  <a:cubicBezTo>
                    <a:pt x="9978" y="20"/>
                    <a:pt x="9879" y="1"/>
                    <a:pt x="9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2;p46">
              <a:extLst>
                <a:ext uri="{FF2B5EF4-FFF2-40B4-BE49-F238E27FC236}">
                  <a16:creationId xmlns:a16="http://schemas.microsoft.com/office/drawing/2014/main" id="{982C5CC6-C107-6A43-AAAE-2FA985FA6F10}"/>
                </a:ext>
              </a:extLst>
            </p:cNvPr>
            <p:cNvSpPr/>
            <p:nvPr/>
          </p:nvSpPr>
          <p:spPr>
            <a:xfrm>
              <a:off x="7099427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628" y="1"/>
                  </a:moveTo>
                  <a:lnTo>
                    <a:pt x="218" y="901"/>
                  </a:lnTo>
                  <a:cubicBezTo>
                    <a:pt x="82" y="1229"/>
                    <a:pt x="0" y="1597"/>
                    <a:pt x="0" y="1966"/>
                  </a:cubicBezTo>
                  <a:lnTo>
                    <a:pt x="0" y="3563"/>
                  </a:lnTo>
                  <a:lnTo>
                    <a:pt x="2307" y="3563"/>
                  </a:lnTo>
                  <a:lnTo>
                    <a:pt x="2307" y="1707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3;p46">
              <a:extLst>
                <a:ext uri="{FF2B5EF4-FFF2-40B4-BE49-F238E27FC236}">
                  <a16:creationId xmlns:a16="http://schemas.microsoft.com/office/drawing/2014/main" id="{AE56D6A1-5228-7A44-A08B-5CB2BD403C17}"/>
                </a:ext>
              </a:extLst>
            </p:cNvPr>
            <p:cNvSpPr/>
            <p:nvPr/>
          </p:nvSpPr>
          <p:spPr>
            <a:xfrm>
              <a:off x="7069131" y="1983543"/>
              <a:ext cx="75170" cy="129231"/>
            </a:xfrm>
            <a:custGeom>
              <a:avLst/>
              <a:gdLst/>
              <a:ahLst/>
              <a:cxnLst/>
              <a:rect l="l" t="t" r="r" b="b"/>
              <a:pathLst>
                <a:path w="1898" h="3263" extrusionOk="0">
                  <a:moveTo>
                    <a:pt x="1" y="1"/>
                  </a:moveTo>
                  <a:lnTo>
                    <a:pt x="1" y="1"/>
                  </a:lnTo>
                  <a:cubicBezTo>
                    <a:pt x="437" y="1038"/>
                    <a:pt x="738" y="2130"/>
                    <a:pt x="847" y="3263"/>
                  </a:cubicBezTo>
                  <a:lnTo>
                    <a:pt x="1311" y="3126"/>
                  </a:lnTo>
                  <a:cubicBezTo>
                    <a:pt x="1666" y="2949"/>
                    <a:pt x="1898" y="2553"/>
                    <a:pt x="1898" y="2171"/>
                  </a:cubicBezTo>
                  <a:cubicBezTo>
                    <a:pt x="1871" y="1775"/>
                    <a:pt x="1625" y="1393"/>
                    <a:pt x="1256" y="1243"/>
                  </a:cubicBezTo>
                  <a:cubicBezTo>
                    <a:pt x="1188" y="615"/>
                    <a:pt x="629" y="124"/>
                    <a:pt x="1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74;p46">
              <a:extLst>
                <a:ext uri="{FF2B5EF4-FFF2-40B4-BE49-F238E27FC236}">
                  <a16:creationId xmlns:a16="http://schemas.microsoft.com/office/drawing/2014/main" id="{00F306CE-2103-3A4C-BD52-B0286EAA4DBD}"/>
                </a:ext>
              </a:extLst>
            </p:cNvPr>
            <p:cNvSpPr/>
            <p:nvPr/>
          </p:nvSpPr>
          <p:spPr>
            <a:xfrm>
              <a:off x="7094675" y="1995384"/>
              <a:ext cx="55605" cy="105904"/>
            </a:xfrm>
            <a:custGeom>
              <a:avLst/>
              <a:gdLst/>
              <a:ahLst/>
              <a:cxnLst/>
              <a:rect l="l" t="t" r="r" b="b"/>
              <a:pathLst>
                <a:path w="1404" h="2674" extrusionOk="0">
                  <a:moveTo>
                    <a:pt x="146" y="1"/>
                  </a:moveTo>
                  <a:cubicBezTo>
                    <a:pt x="59" y="1"/>
                    <a:pt x="1" y="113"/>
                    <a:pt x="65" y="138"/>
                  </a:cubicBezTo>
                  <a:cubicBezTo>
                    <a:pt x="297" y="220"/>
                    <a:pt x="325" y="480"/>
                    <a:pt x="379" y="684"/>
                  </a:cubicBezTo>
                  <a:cubicBezTo>
                    <a:pt x="407" y="794"/>
                    <a:pt x="434" y="889"/>
                    <a:pt x="502" y="971"/>
                  </a:cubicBezTo>
                  <a:cubicBezTo>
                    <a:pt x="570" y="1067"/>
                    <a:pt x="652" y="1135"/>
                    <a:pt x="748" y="1189"/>
                  </a:cubicBezTo>
                  <a:cubicBezTo>
                    <a:pt x="980" y="1312"/>
                    <a:pt x="1185" y="1490"/>
                    <a:pt x="1212" y="1763"/>
                  </a:cubicBezTo>
                  <a:cubicBezTo>
                    <a:pt x="1267" y="2036"/>
                    <a:pt x="1157" y="2309"/>
                    <a:pt x="1062" y="2568"/>
                  </a:cubicBezTo>
                  <a:cubicBezTo>
                    <a:pt x="1034" y="2624"/>
                    <a:pt x="1088" y="2673"/>
                    <a:pt x="1139" y="2673"/>
                  </a:cubicBezTo>
                  <a:cubicBezTo>
                    <a:pt x="1162" y="2673"/>
                    <a:pt x="1185" y="2662"/>
                    <a:pt x="1198" y="2636"/>
                  </a:cubicBezTo>
                  <a:cubicBezTo>
                    <a:pt x="1294" y="2363"/>
                    <a:pt x="1403" y="2077"/>
                    <a:pt x="1362" y="1776"/>
                  </a:cubicBezTo>
                  <a:cubicBezTo>
                    <a:pt x="1348" y="1503"/>
                    <a:pt x="1198" y="1285"/>
                    <a:pt x="980" y="1135"/>
                  </a:cubicBezTo>
                  <a:cubicBezTo>
                    <a:pt x="871" y="1067"/>
                    <a:pt x="734" y="1012"/>
                    <a:pt x="652" y="916"/>
                  </a:cubicBezTo>
                  <a:cubicBezTo>
                    <a:pt x="570" y="807"/>
                    <a:pt x="543" y="671"/>
                    <a:pt x="516" y="548"/>
                  </a:cubicBezTo>
                  <a:cubicBezTo>
                    <a:pt x="461" y="343"/>
                    <a:pt x="379" y="98"/>
                    <a:pt x="161" y="2"/>
                  </a:cubicBezTo>
                  <a:cubicBezTo>
                    <a:pt x="156" y="1"/>
                    <a:pt x="151" y="1"/>
                    <a:pt x="146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75;p46">
              <a:extLst>
                <a:ext uri="{FF2B5EF4-FFF2-40B4-BE49-F238E27FC236}">
                  <a16:creationId xmlns:a16="http://schemas.microsoft.com/office/drawing/2014/main" id="{0DBDA7E9-50F3-A04F-8239-1C02D9C47004}"/>
                </a:ext>
              </a:extLst>
            </p:cNvPr>
            <p:cNvSpPr/>
            <p:nvPr/>
          </p:nvSpPr>
          <p:spPr>
            <a:xfrm>
              <a:off x="6164821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0" y="1"/>
                  </a:moveTo>
                  <a:lnTo>
                    <a:pt x="1570" y="1707"/>
                  </a:lnTo>
                  <a:lnTo>
                    <a:pt x="1570" y="3563"/>
                  </a:lnTo>
                  <a:lnTo>
                    <a:pt x="3877" y="3563"/>
                  </a:lnTo>
                  <a:lnTo>
                    <a:pt x="3877" y="1966"/>
                  </a:lnTo>
                  <a:cubicBezTo>
                    <a:pt x="3877" y="1597"/>
                    <a:pt x="3795" y="1229"/>
                    <a:pt x="3658" y="901"/>
                  </a:cubicBezTo>
                  <a:lnTo>
                    <a:pt x="3249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6;p46">
              <a:extLst>
                <a:ext uri="{FF2B5EF4-FFF2-40B4-BE49-F238E27FC236}">
                  <a16:creationId xmlns:a16="http://schemas.microsoft.com/office/drawing/2014/main" id="{35AAF414-6534-414F-81AE-ECE88D19DE4D}"/>
                </a:ext>
              </a:extLst>
            </p:cNvPr>
            <p:cNvSpPr/>
            <p:nvPr/>
          </p:nvSpPr>
          <p:spPr>
            <a:xfrm>
              <a:off x="6838321" y="2160572"/>
              <a:ext cx="405476" cy="814398"/>
            </a:xfrm>
            <a:custGeom>
              <a:avLst/>
              <a:gdLst/>
              <a:ahLst/>
              <a:cxnLst/>
              <a:rect l="l" t="t" r="r" b="b"/>
              <a:pathLst>
                <a:path w="10238" h="20563" extrusionOk="0">
                  <a:moveTo>
                    <a:pt x="8088" y="1"/>
                  </a:moveTo>
                  <a:cubicBezTo>
                    <a:pt x="7481" y="1"/>
                    <a:pt x="6868" y="37"/>
                    <a:pt x="6306" y="103"/>
                  </a:cubicBezTo>
                  <a:cubicBezTo>
                    <a:pt x="6074" y="3188"/>
                    <a:pt x="5774" y="6450"/>
                    <a:pt x="5228" y="9480"/>
                  </a:cubicBezTo>
                  <a:cubicBezTo>
                    <a:pt x="3686" y="11213"/>
                    <a:pt x="1939" y="12728"/>
                    <a:pt x="1" y="13984"/>
                  </a:cubicBezTo>
                  <a:lnTo>
                    <a:pt x="1966" y="20563"/>
                  </a:lnTo>
                  <a:cubicBezTo>
                    <a:pt x="4573" y="17983"/>
                    <a:pt x="7357" y="15117"/>
                    <a:pt x="9951" y="12537"/>
                  </a:cubicBezTo>
                  <a:cubicBezTo>
                    <a:pt x="10237" y="8347"/>
                    <a:pt x="9964" y="4198"/>
                    <a:pt x="9255" y="48"/>
                  </a:cubicBezTo>
                  <a:cubicBezTo>
                    <a:pt x="8878" y="16"/>
                    <a:pt x="8484" y="1"/>
                    <a:pt x="808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477;p46">
              <a:extLst>
                <a:ext uri="{FF2B5EF4-FFF2-40B4-BE49-F238E27FC236}">
                  <a16:creationId xmlns:a16="http://schemas.microsoft.com/office/drawing/2014/main" id="{619251BD-DB82-E648-88F4-A0E009BAA947}"/>
                </a:ext>
              </a:extLst>
            </p:cNvPr>
            <p:cNvSpPr/>
            <p:nvPr/>
          </p:nvSpPr>
          <p:spPr>
            <a:xfrm>
              <a:off x="6898875" y="2555975"/>
              <a:ext cx="338425" cy="418981"/>
            </a:xfrm>
            <a:custGeom>
              <a:avLst/>
              <a:gdLst/>
              <a:ahLst/>
              <a:cxnLst/>
              <a:rect l="l" t="t" r="r" b="b"/>
              <a:pathLst>
                <a:path w="8545" h="10579" extrusionOk="0">
                  <a:moveTo>
                    <a:pt x="8544" y="1"/>
                  </a:moveTo>
                  <a:cubicBezTo>
                    <a:pt x="8449" y="219"/>
                    <a:pt x="8312" y="438"/>
                    <a:pt x="8149" y="656"/>
                  </a:cubicBezTo>
                  <a:cubicBezTo>
                    <a:pt x="5719" y="3795"/>
                    <a:pt x="2880" y="6443"/>
                    <a:pt x="0" y="9050"/>
                  </a:cubicBezTo>
                  <a:lnTo>
                    <a:pt x="464" y="10579"/>
                  </a:lnTo>
                  <a:cubicBezTo>
                    <a:pt x="3071" y="7999"/>
                    <a:pt x="5856" y="5133"/>
                    <a:pt x="8449" y="2553"/>
                  </a:cubicBezTo>
                  <a:cubicBezTo>
                    <a:pt x="8490" y="1707"/>
                    <a:pt x="8531" y="847"/>
                    <a:pt x="854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8;p46">
              <a:extLst>
                <a:ext uri="{FF2B5EF4-FFF2-40B4-BE49-F238E27FC236}">
                  <a16:creationId xmlns:a16="http://schemas.microsoft.com/office/drawing/2014/main" id="{0CF2944D-2C5F-E84B-A76A-0ACD84756661}"/>
                </a:ext>
              </a:extLst>
            </p:cNvPr>
            <p:cNvSpPr/>
            <p:nvPr/>
          </p:nvSpPr>
          <p:spPr>
            <a:xfrm>
              <a:off x="7094002" y="2222472"/>
              <a:ext cx="85468" cy="8159"/>
            </a:xfrm>
            <a:custGeom>
              <a:avLst/>
              <a:gdLst/>
              <a:ahLst/>
              <a:cxnLst/>
              <a:rect l="l" t="t" r="r" b="b"/>
              <a:pathLst>
                <a:path w="2158" h="206" extrusionOk="0">
                  <a:moveTo>
                    <a:pt x="82" y="1"/>
                  </a:moveTo>
                  <a:cubicBezTo>
                    <a:pt x="1" y="1"/>
                    <a:pt x="1" y="137"/>
                    <a:pt x="82" y="164"/>
                  </a:cubicBezTo>
                  <a:cubicBezTo>
                    <a:pt x="738" y="178"/>
                    <a:pt x="1406" y="192"/>
                    <a:pt x="2048" y="205"/>
                  </a:cubicBezTo>
                  <a:cubicBezTo>
                    <a:pt x="2157" y="205"/>
                    <a:pt x="2157" y="55"/>
                    <a:pt x="2048" y="55"/>
                  </a:cubicBezTo>
                  <a:cubicBezTo>
                    <a:pt x="1406" y="41"/>
                    <a:pt x="738" y="28"/>
                    <a:pt x="82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9;p46">
              <a:extLst>
                <a:ext uri="{FF2B5EF4-FFF2-40B4-BE49-F238E27FC236}">
                  <a16:creationId xmlns:a16="http://schemas.microsoft.com/office/drawing/2014/main" id="{5F5D9FF9-B66B-3542-9DEB-5DB7F6D5433D}"/>
                </a:ext>
              </a:extLst>
            </p:cNvPr>
            <p:cNvSpPr/>
            <p:nvPr/>
          </p:nvSpPr>
          <p:spPr>
            <a:xfrm>
              <a:off x="6172386" y="2160572"/>
              <a:ext cx="405436" cy="814398"/>
            </a:xfrm>
            <a:custGeom>
              <a:avLst/>
              <a:gdLst/>
              <a:ahLst/>
              <a:cxnLst/>
              <a:rect l="l" t="t" r="r" b="b"/>
              <a:pathLst>
                <a:path w="10237" h="20563" extrusionOk="0">
                  <a:moveTo>
                    <a:pt x="2159" y="1"/>
                  </a:moveTo>
                  <a:cubicBezTo>
                    <a:pt x="1765" y="1"/>
                    <a:pt x="1374" y="16"/>
                    <a:pt x="997" y="48"/>
                  </a:cubicBezTo>
                  <a:cubicBezTo>
                    <a:pt x="273" y="4198"/>
                    <a:pt x="0" y="8347"/>
                    <a:pt x="287" y="12537"/>
                  </a:cubicBezTo>
                  <a:cubicBezTo>
                    <a:pt x="2880" y="15117"/>
                    <a:pt x="5665" y="17983"/>
                    <a:pt x="8272" y="20563"/>
                  </a:cubicBezTo>
                  <a:lnTo>
                    <a:pt x="10237" y="13984"/>
                  </a:lnTo>
                  <a:cubicBezTo>
                    <a:pt x="8313" y="12728"/>
                    <a:pt x="6552" y="11213"/>
                    <a:pt x="5023" y="9480"/>
                  </a:cubicBezTo>
                  <a:cubicBezTo>
                    <a:pt x="4477" y="6450"/>
                    <a:pt x="4163" y="3188"/>
                    <a:pt x="3945" y="103"/>
                  </a:cubicBezTo>
                  <a:cubicBezTo>
                    <a:pt x="3375" y="37"/>
                    <a:pt x="2764" y="1"/>
                    <a:pt x="2159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80;p46">
              <a:extLst>
                <a:ext uri="{FF2B5EF4-FFF2-40B4-BE49-F238E27FC236}">
                  <a16:creationId xmlns:a16="http://schemas.microsoft.com/office/drawing/2014/main" id="{B6F6DC00-2F5F-754D-A1F5-535A0368B0F6}"/>
                </a:ext>
              </a:extLst>
            </p:cNvPr>
            <p:cNvSpPr/>
            <p:nvPr/>
          </p:nvSpPr>
          <p:spPr>
            <a:xfrm>
              <a:off x="6179950" y="2525164"/>
              <a:ext cx="329236" cy="449794"/>
            </a:xfrm>
            <a:custGeom>
              <a:avLst/>
              <a:gdLst/>
              <a:ahLst/>
              <a:cxnLst/>
              <a:rect l="l" t="t" r="r" b="b"/>
              <a:pathLst>
                <a:path w="8313" h="11357" extrusionOk="0">
                  <a:moveTo>
                    <a:pt x="1" y="1"/>
                  </a:moveTo>
                  <a:cubicBezTo>
                    <a:pt x="1" y="1120"/>
                    <a:pt x="28" y="2226"/>
                    <a:pt x="96" y="3331"/>
                  </a:cubicBezTo>
                  <a:cubicBezTo>
                    <a:pt x="2717" y="5911"/>
                    <a:pt x="5487" y="8777"/>
                    <a:pt x="8081" y="11357"/>
                  </a:cubicBezTo>
                  <a:lnTo>
                    <a:pt x="8313" y="10579"/>
                  </a:lnTo>
                  <a:cubicBezTo>
                    <a:pt x="8285" y="10087"/>
                    <a:pt x="8258" y="9596"/>
                    <a:pt x="8203" y="9105"/>
                  </a:cubicBezTo>
                  <a:cubicBezTo>
                    <a:pt x="4655" y="6730"/>
                    <a:pt x="1420" y="3809"/>
                    <a:pt x="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1;p46">
              <a:extLst>
                <a:ext uri="{FF2B5EF4-FFF2-40B4-BE49-F238E27FC236}">
                  <a16:creationId xmlns:a16="http://schemas.microsoft.com/office/drawing/2014/main" id="{7AF34895-F345-7D49-B9A3-8D20F1062FDA}"/>
                </a:ext>
              </a:extLst>
            </p:cNvPr>
            <p:cNvSpPr/>
            <p:nvPr/>
          </p:nvSpPr>
          <p:spPr>
            <a:xfrm>
              <a:off x="6214564" y="2221403"/>
              <a:ext cx="110854" cy="11367"/>
            </a:xfrm>
            <a:custGeom>
              <a:avLst/>
              <a:gdLst/>
              <a:ahLst/>
              <a:cxnLst/>
              <a:rect l="l" t="t" r="r" b="b"/>
              <a:pathLst>
                <a:path w="2799" h="287" extrusionOk="0">
                  <a:moveTo>
                    <a:pt x="2689" y="0"/>
                  </a:moveTo>
                  <a:cubicBezTo>
                    <a:pt x="1815" y="55"/>
                    <a:pt x="955" y="82"/>
                    <a:pt x="82" y="137"/>
                  </a:cubicBezTo>
                  <a:cubicBezTo>
                    <a:pt x="0" y="150"/>
                    <a:pt x="0" y="287"/>
                    <a:pt x="82" y="287"/>
                  </a:cubicBezTo>
                  <a:cubicBezTo>
                    <a:pt x="955" y="232"/>
                    <a:pt x="1815" y="205"/>
                    <a:pt x="2689" y="150"/>
                  </a:cubicBezTo>
                  <a:cubicBezTo>
                    <a:pt x="2798" y="137"/>
                    <a:pt x="2798" y="0"/>
                    <a:pt x="268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2;p46">
              <a:extLst>
                <a:ext uri="{FF2B5EF4-FFF2-40B4-BE49-F238E27FC236}">
                  <a16:creationId xmlns:a16="http://schemas.microsoft.com/office/drawing/2014/main" id="{573EAC5E-FFB1-C74B-9428-BE2CA2ED2EDD}"/>
                </a:ext>
              </a:extLst>
            </p:cNvPr>
            <p:cNvSpPr/>
            <p:nvPr/>
          </p:nvSpPr>
          <p:spPr>
            <a:xfrm>
              <a:off x="6455076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75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3;p46">
              <a:extLst>
                <a:ext uri="{FF2B5EF4-FFF2-40B4-BE49-F238E27FC236}">
                  <a16:creationId xmlns:a16="http://schemas.microsoft.com/office/drawing/2014/main" id="{DCE38DEF-A1D1-9B44-8B1A-623A3D02887B}"/>
                </a:ext>
              </a:extLst>
            </p:cNvPr>
            <p:cNvSpPr/>
            <p:nvPr/>
          </p:nvSpPr>
          <p:spPr>
            <a:xfrm>
              <a:off x="6864261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89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84;p46">
              <a:extLst>
                <a:ext uri="{FF2B5EF4-FFF2-40B4-BE49-F238E27FC236}">
                  <a16:creationId xmlns:a16="http://schemas.microsoft.com/office/drawing/2014/main" id="{4AD1AB33-453C-864C-9254-250BD64AACA4}"/>
                </a:ext>
              </a:extLst>
            </p:cNvPr>
            <p:cNvSpPr/>
            <p:nvPr/>
          </p:nvSpPr>
          <p:spPr>
            <a:xfrm>
              <a:off x="6704262" y="3402466"/>
              <a:ext cx="327098" cy="1151436"/>
            </a:xfrm>
            <a:custGeom>
              <a:avLst/>
              <a:gdLst/>
              <a:ahLst/>
              <a:cxnLst/>
              <a:rect l="l" t="t" r="r" b="b"/>
              <a:pathLst>
                <a:path w="8259" h="29073" extrusionOk="0">
                  <a:moveTo>
                    <a:pt x="6334" y="1"/>
                  </a:moveTo>
                  <a:cubicBezTo>
                    <a:pt x="806" y="615"/>
                    <a:pt x="1" y="3768"/>
                    <a:pt x="1" y="3768"/>
                  </a:cubicBezTo>
                  <a:lnTo>
                    <a:pt x="2239" y="16980"/>
                  </a:lnTo>
                  <a:lnTo>
                    <a:pt x="3413" y="29073"/>
                  </a:lnTo>
                  <a:lnTo>
                    <a:pt x="7125" y="29073"/>
                  </a:lnTo>
                  <a:cubicBezTo>
                    <a:pt x="8258" y="13950"/>
                    <a:pt x="6334" y="1"/>
                    <a:pt x="6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5;p46">
              <a:extLst>
                <a:ext uri="{FF2B5EF4-FFF2-40B4-BE49-F238E27FC236}">
                  <a16:creationId xmlns:a16="http://schemas.microsoft.com/office/drawing/2014/main" id="{31AA2B8F-6F4B-F240-B46B-6BC0CFDA783B}"/>
                </a:ext>
              </a:extLst>
            </p:cNvPr>
            <p:cNvSpPr/>
            <p:nvPr/>
          </p:nvSpPr>
          <p:spPr>
            <a:xfrm>
              <a:off x="6421572" y="3427891"/>
              <a:ext cx="450309" cy="1102762"/>
            </a:xfrm>
            <a:custGeom>
              <a:avLst/>
              <a:gdLst/>
              <a:ahLst/>
              <a:cxnLst/>
              <a:rect l="l" t="t" r="r" b="b"/>
              <a:pathLst>
                <a:path w="11370" h="27844" extrusionOk="0">
                  <a:moveTo>
                    <a:pt x="11370" y="0"/>
                  </a:moveTo>
                  <a:lnTo>
                    <a:pt x="1393" y="328"/>
                  </a:lnTo>
                  <a:cubicBezTo>
                    <a:pt x="1393" y="328"/>
                    <a:pt x="1" y="18153"/>
                    <a:pt x="41" y="27844"/>
                  </a:cubicBezTo>
                  <a:lnTo>
                    <a:pt x="3849" y="27844"/>
                  </a:lnTo>
                  <a:lnTo>
                    <a:pt x="8627" y="2962"/>
                  </a:lnTo>
                  <a:cubicBezTo>
                    <a:pt x="8627" y="2962"/>
                    <a:pt x="11083" y="1393"/>
                    <a:pt x="1137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86;p46">
              <a:extLst>
                <a:ext uri="{FF2B5EF4-FFF2-40B4-BE49-F238E27FC236}">
                  <a16:creationId xmlns:a16="http://schemas.microsoft.com/office/drawing/2014/main" id="{A9257F4F-26F0-7244-82DD-B93070F92AB3}"/>
                </a:ext>
              </a:extLst>
            </p:cNvPr>
            <p:cNvSpPr/>
            <p:nvPr/>
          </p:nvSpPr>
          <p:spPr>
            <a:xfrm>
              <a:off x="6422641" y="3562465"/>
              <a:ext cx="329791" cy="991432"/>
            </a:xfrm>
            <a:custGeom>
              <a:avLst/>
              <a:gdLst/>
              <a:ahLst/>
              <a:cxnLst/>
              <a:rect l="l" t="t" r="r" b="b"/>
              <a:pathLst>
                <a:path w="8327" h="25033" extrusionOk="0">
                  <a:moveTo>
                    <a:pt x="1161" y="1"/>
                  </a:moveTo>
                  <a:cubicBezTo>
                    <a:pt x="765" y="5515"/>
                    <a:pt x="1" y="17826"/>
                    <a:pt x="28" y="25033"/>
                  </a:cubicBezTo>
                  <a:lnTo>
                    <a:pt x="3836" y="25033"/>
                  </a:lnTo>
                  <a:lnTo>
                    <a:pt x="8327" y="1025"/>
                  </a:lnTo>
                  <a:lnTo>
                    <a:pt x="8327" y="1025"/>
                  </a:lnTo>
                  <a:cubicBezTo>
                    <a:pt x="8058" y="1037"/>
                    <a:pt x="7789" y="1042"/>
                    <a:pt x="7520" y="1042"/>
                  </a:cubicBezTo>
                  <a:cubicBezTo>
                    <a:pt x="5350" y="1042"/>
                    <a:pt x="3202" y="657"/>
                    <a:pt x="1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87;p46">
              <a:extLst>
                <a:ext uri="{FF2B5EF4-FFF2-40B4-BE49-F238E27FC236}">
                  <a16:creationId xmlns:a16="http://schemas.microsoft.com/office/drawing/2014/main" id="{55A16504-834E-9C49-B0DF-66E4D8585C93}"/>
                </a:ext>
              </a:extLst>
            </p:cNvPr>
            <p:cNvSpPr/>
            <p:nvPr/>
          </p:nvSpPr>
          <p:spPr>
            <a:xfrm>
              <a:off x="6467512" y="3427891"/>
              <a:ext cx="404367" cy="175886"/>
            </a:xfrm>
            <a:custGeom>
              <a:avLst/>
              <a:gdLst/>
              <a:ahLst/>
              <a:cxnLst/>
              <a:rect l="l" t="t" r="r" b="b"/>
              <a:pathLst>
                <a:path w="10210" h="4441" extrusionOk="0">
                  <a:moveTo>
                    <a:pt x="10210" y="0"/>
                  </a:moveTo>
                  <a:lnTo>
                    <a:pt x="233" y="328"/>
                  </a:lnTo>
                  <a:cubicBezTo>
                    <a:pt x="233" y="328"/>
                    <a:pt x="137" y="1502"/>
                    <a:pt x="1" y="3399"/>
                  </a:cubicBezTo>
                  <a:cubicBezTo>
                    <a:pt x="2066" y="4055"/>
                    <a:pt x="4217" y="4440"/>
                    <a:pt x="6387" y="4440"/>
                  </a:cubicBezTo>
                  <a:cubicBezTo>
                    <a:pt x="6656" y="4440"/>
                    <a:pt x="6925" y="4435"/>
                    <a:pt x="7194" y="4423"/>
                  </a:cubicBezTo>
                  <a:lnTo>
                    <a:pt x="7467" y="2962"/>
                  </a:lnTo>
                  <a:cubicBezTo>
                    <a:pt x="7467" y="2962"/>
                    <a:pt x="9923" y="1393"/>
                    <a:pt x="10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8;p46">
              <a:extLst>
                <a:ext uri="{FF2B5EF4-FFF2-40B4-BE49-F238E27FC236}">
                  <a16:creationId xmlns:a16="http://schemas.microsoft.com/office/drawing/2014/main" id="{4F78571B-0ABE-DA4C-94EF-61DEA526C962}"/>
                </a:ext>
              </a:extLst>
            </p:cNvPr>
            <p:cNvSpPr/>
            <p:nvPr/>
          </p:nvSpPr>
          <p:spPr>
            <a:xfrm>
              <a:off x="6504264" y="3402466"/>
              <a:ext cx="374663" cy="85270"/>
            </a:xfrm>
            <a:custGeom>
              <a:avLst/>
              <a:gdLst/>
              <a:ahLst/>
              <a:cxnLst/>
              <a:rect l="l" t="t" r="r" b="b"/>
              <a:pathLst>
                <a:path w="9460" h="2153" extrusionOk="0">
                  <a:moveTo>
                    <a:pt x="124" y="1"/>
                  </a:moveTo>
                  <a:cubicBezTo>
                    <a:pt x="124" y="1"/>
                    <a:pt x="55" y="1011"/>
                    <a:pt x="1" y="1420"/>
                  </a:cubicBezTo>
                  <a:cubicBezTo>
                    <a:pt x="2020" y="1893"/>
                    <a:pt x="4069" y="2153"/>
                    <a:pt x="6099" y="2153"/>
                  </a:cubicBezTo>
                  <a:cubicBezTo>
                    <a:pt x="6881" y="2153"/>
                    <a:pt x="7661" y="2114"/>
                    <a:pt x="8436" y="2035"/>
                  </a:cubicBezTo>
                  <a:cubicBezTo>
                    <a:pt x="8941" y="1529"/>
                    <a:pt x="9364" y="970"/>
                    <a:pt x="9459" y="438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9;p46">
              <a:extLst>
                <a:ext uri="{FF2B5EF4-FFF2-40B4-BE49-F238E27FC236}">
                  <a16:creationId xmlns:a16="http://schemas.microsoft.com/office/drawing/2014/main" id="{43B672D0-5AB7-5C42-A3BF-5DB0668B8786}"/>
                </a:ext>
              </a:extLst>
            </p:cNvPr>
            <p:cNvSpPr/>
            <p:nvPr/>
          </p:nvSpPr>
          <p:spPr>
            <a:xfrm>
              <a:off x="6390760" y="4563014"/>
              <a:ext cx="175173" cy="101666"/>
            </a:xfrm>
            <a:custGeom>
              <a:avLst/>
              <a:gdLst/>
              <a:ahLst/>
              <a:cxnLst/>
              <a:rect l="l" t="t" r="r" b="b"/>
              <a:pathLst>
                <a:path w="4423" h="2567" extrusionOk="0">
                  <a:moveTo>
                    <a:pt x="1393" y="1"/>
                  </a:moveTo>
                  <a:cubicBezTo>
                    <a:pt x="710" y="724"/>
                    <a:pt x="233" y="1611"/>
                    <a:pt x="1" y="2567"/>
                  </a:cubicBezTo>
                  <a:lnTo>
                    <a:pt x="4423" y="2567"/>
                  </a:lnTo>
                  <a:cubicBezTo>
                    <a:pt x="4314" y="1707"/>
                    <a:pt x="4122" y="874"/>
                    <a:pt x="3836" y="69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0;p46">
              <a:extLst>
                <a:ext uri="{FF2B5EF4-FFF2-40B4-BE49-F238E27FC236}">
                  <a16:creationId xmlns:a16="http://schemas.microsoft.com/office/drawing/2014/main" id="{E5C04D79-C92F-F543-8E97-4E197ED1E767}"/>
                </a:ext>
              </a:extLst>
            </p:cNvPr>
            <p:cNvSpPr/>
            <p:nvPr/>
          </p:nvSpPr>
          <p:spPr>
            <a:xfrm>
              <a:off x="6385889" y="4664122"/>
              <a:ext cx="180044" cy="22179"/>
            </a:xfrm>
            <a:custGeom>
              <a:avLst/>
              <a:gdLst/>
              <a:ahLst/>
              <a:cxnLst/>
              <a:rect l="l" t="t" r="r" b="b"/>
              <a:pathLst>
                <a:path w="4546" h="560" extrusionOk="0">
                  <a:moveTo>
                    <a:pt x="110" y="0"/>
                  </a:moveTo>
                  <a:lnTo>
                    <a:pt x="110" y="14"/>
                  </a:lnTo>
                  <a:cubicBezTo>
                    <a:pt x="83" y="96"/>
                    <a:pt x="55" y="205"/>
                    <a:pt x="42" y="287"/>
                  </a:cubicBezTo>
                  <a:cubicBezTo>
                    <a:pt x="1" y="423"/>
                    <a:pt x="124" y="560"/>
                    <a:pt x="260" y="560"/>
                  </a:cubicBezTo>
                  <a:lnTo>
                    <a:pt x="4300" y="560"/>
                  </a:lnTo>
                  <a:cubicBezTo>
                    <a:pt x="4437" y="560"/>
                    <a:pt x="4546" y="437"/>
                    <a:pt x="4546" y="300"/>
                  </a:cubicBezTo>
                  <a:cubicBezTo>
                    <a:pt x="4546" y="205"/>
                    <a:pt x="4518" y="96"/>
                    <a:pt x="450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1;p46">
              <a:extLst>
                <a:ext uri="{FF2B5EF4-FFF2-40B4-BE49-F238E27FC236}">
                  <a16:creationId xmlns:a16="http://schemas.microsoft.com/office/drawing/2014/main" id="{FB300908-1730-0E44-A6A7-C5C74E2C6E16}"/>
                </a:ext>
              </a:extLst>
            </p:cNvPr>
            <p:cNvSpPr/>
            <p:nvPr/>
          </p:nvSpPr>
          <p:spPr>
            <a:xfrm>
              <a:off x="6836697" y="4563014"/>
              <a:ext cx="318424" cy="101666"/>
            </a:xfrm>
            <a:custGeom>
              <a:avLst/>
              <a:gdLst/>
              <a:ahLst/>
              <a:cxnLst/>
              <a:rect l="l" t="t" r="r" b="b"/>
              <a:pathLst>
                <a:path w="8040" h="2567" extrusionOk="0">
                  <a:moveTo>
                    <a:pt x="3017" y="1"/>
                  </a:moveTo>
                  <a:lnTo>
                    <a:pt x="574" y="69"/>
                  </a:lnTo>
                  <a:cubicBezTo>
                    <a:pt x="274" y="874"/>
                    <a:pt x="96" y="1707"/>
                    <a:pt x="1" y="2567"/>
                  </a:cubicBezTo>
                  <a:lnTo>
                    <a:pt x="8040" y="2567"/>
                  </a:lnTo>
                  <a:cubicBezTo>
                    <a:pt x="7794" y="1611"/>
                    <a:pt x="3700" y="724"/>
                    <a:pt x="3017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2;p46">
              <a:extLst>
                <a:ext uri="{FF2B5EF4-FFF2-40B4-BE49-F238E27FC236}">
                  <a16:creationId xmlns:a16="http://schemas.microsoft.com/office/drawing/2014/main" id="{2487A6BE-0846-F14B-975E-B10E9E5AC988}"/>
                </a:ext>
              </a:extLst>
            </p:cNvPr>
            <p:cNvSpPr/>
            <p:nvPr/>
          </p:nvSpPr>
          <p:spPr>
            <a:xfrm>
              <a:off x="6836182" y="4664122"/>
              <a:ext cx="322741" cy="22179"/>
            </a:xfrm>
            <a:custGeom>
              <a:avLst/>
              <a:gdLst/>
              <a:ahLst/>
              <a:cxnLst/>
              <a:rect l="l" t="t" r="r" b="b"/>
              <a:pathLst>
                <a:path w="8149" h="560" extrusionOk="0">
                  <a:moveTo>
                    <a:pt x="27" y="0"/>
                  </a:moveTo>
                  <a:cubicBezTo>
                    <a:pt x="14" y="96"/>
                    <a:pt x="0" y="205"/>
                    <a:pt x="0" y="300"/>
                  </a:cubicBezTo>
                  <a:cubicBezTo>
                    <a:pt x="0" y="437"/>
                    <a:pt x="96" y="560"/>
                    <a:pt x="232" y="560"/>
                  </a:cubicBezTo>
                  <a:lnTo>
                    <a:pt x="7889" y="560"/>
                  </a:lnTo>
                  <a:cubicBezTo>
                    <a:pt x="8026" y="560"/>
                    <a:pt x="8148" y="423"/>
                    <a:pt x="8121" y="287"/>
                  </a:cubicBezTo>
                  <a:cubicBezTo>
                    <a:pt x="8094" y="205"/>
                    <a:pt x="8067" y="96"/>
                    <a:pt x="8053" y="14"/>
                  </a:cubicBezTo>
                  <a:lnTo>
                    <a:pt x="8053" y="0"/>
                  </a:ln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3;p46">
              <a:extLst>
                <a:ext uri="{FF2B5EF4-FFF2-40B4-BE49-F238E27FC236}">
                  <a16:creationId xmlns:a16="http://schemas.microsoft.com/office/drawing/2014/main" id="{BF633CB1-4D76-6145-A915-0A8EE9EE7D73}"/>
                </a:ext>
              </a:extLst>
            </p:cNvPr>
            <p:cNvSpPr/>
            <p:nvPr/>
          </p:nvSpPr>
          <p:spPr>
            <a:xfrm>
              <a:off x="6468819" y="3981235"/>
              <a:ext cx="64239" cy="136360"/>
            </a:xfrm>
            <a:custGeom>
              <a:avLst/>
              <a:gdLst/>
              <a:ahLst/>
              <a:cxnLst/>
              <a:rect l="l" t="t" r="r" b="b"/>
              <a:pathLst>
                <a:path w="1622" h="3443" extrusionOk="0">
                  <a:moveTo>
                    <a:pt x="62" y="0"/>
                  </a:moveTo>
                  <a:cubicBezTo>
                    <a:pt x="32" y="0"/>
                    <a:pt x="0" y="32"/>
                    <a:pt x="9" y="73"/>
                  </a:cubicBezTo>
                  <a:cubicBezTo>
                    <a:pt x="104" y="673"/>
                    <a:pt x="336" y="1274"/>
                    <a:pt x="582" y="1834"/>
                  </a:cubicBezTo>
                  <a:cubicBezTo>
                    <a:pt x="841" y="2393"/>
                    <a:pt x="1114" y="2939"/>
                    <a:pt x="1510" y="3417"/>
                  </a:cubicBezTo>
                  <a:cubicBezTo>
                    <a:pt x="1514" y="3435"/>
                    <a:pt x="1524" y="3443"/>
                    <a:pt x="1536" y="3443"/>
                  </a:cubicBezTo>
                  <a:cubicBezTo>
                    <a:pt x="1571" y="3443"/>
                    <a:pt x="1622" y="3385"/>
                    <a:pt x="1592" y="3335"/>
                  </a:cubicBezTo>
                  <a:cubicBezTo>
                    <a:pt x="1292" y="2803"/>
                    <a:pt x="978" y="2311"/>
                    <a:pt x="718" y="1752"/>
                  </a:cubicBezTo>
                  <a:cubicBezTo>
                    <a:pt x="473" y="1178"/>
                    <a:pt x="282" y="619"/>
                    <a:pt x="104" y="46"/>
                  </a:cubicBezTo>
                  <a:cubicBezTo>
                    <a:pt x="99" y="13"/>
                    <a:pt x="81" y="0"/>
                    <a:pt x="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94;p46">
              <a:extLst>
                <a:ext uri="{FF2B5EF4-FFF2-40B4-BE49-F238E27FC236}">
                  <a16:creationId xmlns:a16="http://schemas.microsoft.com/office/drawing/2014/main" id="{0A909D49-C0FD-1D45-9A1D-5C4C6E1EBAE0}"/>
                </a:ext>
              </a:extLst>
            </p:cNvPr>
            <p:cNvSpPr/>
            <p:nvPr/>
          </p:nvSpPr>
          <p:spPr>
            <a:xfrm>
              <a:off x="6443195" y="4516558"/>
              <a:ext cx="104359" cy="5980"/>
            </a:xfrm>
            <a:custGeom>
              <a:avLst/>
              <a:gdLst/>
              <a:ahLst/>
              <a:cxnLst/>
              <a:rect l="l" t="t" r="r" b="b"/>
              <a:pathLst>
                <a:path w="2635" h="151" extrusionOk="0">
                  <a:moveTo>
                    <a:pt x="110" y="0"/>
                  </a:moveTo>
                  <a:cubicBezTo>
                    <a:pt x="0" y="0"/>
                    <a:pt x="28" y="136"/>
                    <a:pt x="110" y="150"/>
                  </a:cubicBezTo>
                  <a:lnTo>
                    <a:pt x="2525" y="150"/>
                  </a:lnTo>
                  <a:cubicBezTo>
                    <a:pt x="2635" y="150"/>
                    <a:pt x="2635" y="0"/>
                    <a:pt x="2525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5;p46">
              <a:extLst>
                <a:ext uri="{FF2B5EF4-FFF2-40B4-BE49-F238E27FC236}">
                  <a16:creationId xmlns:a16="http://schemas.microsoft.com/office/drawing/2014/main" id="{46917FDC-A3CB-924C-884A-E76F48BB775B}"/>
                </a:ext>
              </a:extLst>
            </p:cNvPr>
            <p:cNvSpPr/>
            <p:nvPr/>
          </p:nvSpPr>
          <p:spPr>
            <a:xfrm>
              <a:off x="6464819" y="2703935"/>
              <a:ext cx="468171" cy="732217"/>
            </a:xfrm>
            <a:custGeom>
              <a:avLst/>
              <a:gdLst/>
              <a:ahLst/>
              <a:cxnLst/>
              <a:rect l="l" t="t" r="r" b="b"/>
              <a:pathLst>
                <a:path w="11821" h="18488" extrusionOk="0">
                  <a:moveTo>
                    <a:pt x="6531" y="1"/>
                  </a:moveTo>
                  <a:cubicBezTo>
                    <a:pt x="6237" y="1"/>
                    <a:pt x="5943" y="11"/>
                    <a:pt x="5651" y="32"/>
                  </a:cubicBezTo>
                  <a:cubicBezTo>
                    <a:pt x="4218" y="127"/>
                    <a:pt x="2826" y="428"/>
                    <a:pt x="1461" y="837"/>
                  </a:cubicBezTo>
                  <a:cubicBezTo>
                    <a:pt x="574" y="1083"/>
                    <a:pt x="0" y="1888"/>
                    <a:pt x="137" y="2707"/>
                  </a:cubicBezTo>
                  <a:cubicBezTo>
                    <a:pt x="956" y="7593"/>
                    <a:pt x="1229" y="12616"/>
                    <a:pt x="929" y="17557"/>
                  </a:cubicBezTo>
                  <a:cubicBezTo>
                    <a:pt x="2936" y="18136"/>
                    <a:pt x="4948" y="18487"/>
                    <a:pt x="6930" y="18487"/>
                  </a:cubicBezTo>
                  <a:cubicBezTo>
                    <a:pt x="8546" y="18487"/>
                    <a:pt x="10141" y="18254"/>
                    <a:pt x="11697" y="17721"/>
                  </a:cubicBezTo>
                  <a:cubicBezTo>
                    <a:pt x="11820" y="12657"/>
                    <a:pt x="11629" y="7116"/>
                    <a:pt x="11383" y="2066"/>
                  </a:cubicBezTo>
                  <a:cubicBezTo>
                    <a:pt x="11356" y="1410"/>
                    <a:pt x="10906" y="851"/>
                    <a:pt x="10223" y="605"/>
                  </a:cubicBezTo>
                  <a:cubicBezTo>
                    <a:pt x="9071" y="195"/>
                    <a:pt x="7801" y="1"/>
                    <a:pt x="6531" y="1"/>
                  </a:cubicBezTo>
                  <a:close/>
                </a:path>
              </a:pathLst>
            </a:custGeom>
            <a:solidFill>
              <a:srgbClr val="FE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6;p46">
              <a:extLst>
                <a:ext uri="{FF2B5EF4-FFF2-40B4-BE49-F238E27FC236}">
                  <a16:creationId xmlns:a16="http://schemas.microsoft.com/office/drawing/2014/main" id="{B2E19912-CA48-5D49-8420-1A2D4DE45429}"/>
                </a:ext>
              </a:extLst>
            </p:cNvPr>
            <p:cNvSpPr/>
            <p:nvPr/>
          </p:nvSpPr>
          <p:spPr>
            <a:xfrm>
              <a:off x="6626045" y="2720529"/>
              <a:ext cx="92438" cy="78814"/>
            </a:xfrm>
            <a:custGeom>
              <a:avLst/>
              <a:gdLst/>
              <a:ahLst/>
              <a:cxnLst/>
              <a:rect l="l" t="t" r="r" b="b"/>
              <a:pathLst>
                <a:path w="2334" h="1990" extrusionOk="0">
                  <a:moveTo>
                    <a:pt x="72" y="0"/>
                  </a:moveTo>
                  <a:cubicBezTo>
                    <a:pt x="33" y="0"/>
                    <a:pt x="1" y="42"/>
                    <a:pt x="10" y="91"/>
                  </a:cubicBezTo>
                  <a:cubicBezTo>
                    <a:pt x="51" y="241"/>
                    <a:pt x="147" y="391"/>
                    <a:pt x="215" y="527"/>
                  </a:cubicBezTo>
                  <a:cubicBezTo>
                    <a:pt x="297" y="691"/>
                    <a:pt x="365" y="855"/>
                    <a:pt x="461" y="1005"/>
                  </a:cubicBezTo>
                  <a:cubicBezTo>
                    <a:pt x="611" y="1319"/>
                    <a:pt x="775" y="1619"/>
                    <a:pt x="925" y="1947"/>
                  </a:cubicBezTo>
                  <a:cubicBezTo>
                    <a:pt x="947" y="1976"/>
                    <a:pt x="977" y="1990"/>
                    <a:pt x="1004" y="1990"/>
                  </a:cubicBezTo>
                  <a:cubicBezTo>
                    <a:pt x="1027" y="1990"/>
                    <a:pt x="1049" y="1979"/>
                    <a:pt x="1061" y="1960"/>
                  </a:cubicBezTo>
                  <a:cubicBezTo>
                    <a:pt x="1430" y="1660"/>
                    <a:pt x="1812" y="1387"/>
                    <a:pt x="2249" y="1155"/>
                  </a:cubicBezTo>
                  <a:cubicBezTo>
                    <a:pt x="2333" y="1119"/>
                    <a:pt x="2279" y="998"/>
                    <a:pt x="2200" y="998"/>
                  </a:cubicBezTo>
                  <a:cubicBezTo>
                    <a:pt x="2189" y="998"/>
                    <a:pt x="2178" y="1000"/>
                    <a:pt x="2167" y="1005"/>
                  </a:cubicBezTo>
                  <a:cubicBezTo>
                    <a:pt x="1771" y="1210"/>
                    <a:pt x="1375" y="1469"/>
                    <a:pt x="1034" y="1756"/>
                  </a:cubicBezTo>
                  <a:cubicBezTo>
                    <a:pt x="884" y="1483"/>
                    <a:pt x="747" y="1196"/>
                    <a:pt x="611" y="923"/>
                  </a:cubicBezTo>
                  <a:cubicBezTo>
                    <a:pt x="529" y="773"/>
                    <a:pt x="461" y="623"/>
                    <a:pt x="365" y="459"/>
                  </a:cubicBezTo>
                  <a:cubicBezTo>
                    <a:pt x="297" y="309"/>
                    <a:pt x="215" y="145"/>
                    <a:pt x="120" y="22"/>
                  </a:cubicBezTo>
                  <a:cubicBezTo>
                    <a:pt x="104" y="7"/>
                    <a:pt x="87" y="0"/>
                    <a:pt x="72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7;p46">
              <a:extLst>
                <a:ext uri="{FF2B5EF4-FFF2-40B4-BE49-F238E27FC236}">
                  <a16:creationId xmlns:a16="http://schemas.microsoft.com/office/drawing/2014/main" id="{3AEF6754-9A54-9343-837B-D4FD0297CE18}"/>
                </a:ext>
              </a:extLst>
            </p:cNvPr>
            <p:cNvSpPr/>
            <p:nvPr/>
          </p:nvSpPr>
          <p:spPr>
            <a:xfrm>
              <a:off x="6712381" y="2728291"/>
              <a:ext cx="58259" cy="67843"/>
            </a:xfrm>
            <a:custGeom>
              <a:avLst/>
              <a:gdLst/>
              <a:ahLst/>
              <a:cxnLst/>
              <a:rect l="l" t="t" r="r" b="b"/>
              <a:pathLst>
                <a:path w="1471" h="1713" extrusionOk="0">
                  <a:moveTo>
                    <a:pt x="1331" y="0"/>
                  </a:moveTo>
                  <a:cubicBezTo>
                    <a:pt x="1311" y="0"/>
                    <a:pt x="1290" y="11"/>
                    <a:pt x="1284" y="31"/>
                  </a:cubicBezTo>
                  <a:cubicBezTo>
                    <a:pt x="1229" y="127"/>
                    <a:pt x="1243" y="290"/>
                    <a:pt x="1243" y="400"/>
                  </a:cubicBezTo>
                  <a:cubicBezTo>
                    <a:pt x="1243" y="536"/>
                    <a:pt x="1243" y="673"/>
                    <a:pt x="1256" y="809"/>
                  </a:cubicBezTo>
                  <a:cubicBezTo>
                    <a:pt x="1284" y="1041"/>
                    <a:pt x="1284" y="1259"/>
                    <a:pt x="1311" y="1478"/>
                  </a:cubicBezTo>
                  <a:cubicBezTo>
                    <a:pt x="1120" y="1382"/>
                    <a:pt x="956" y="1273"/>
                    <a:pt x="765" y="1178"/>
                  </a:cubicBezTo>
                  <a:cubicBezTo>
                    <a:pt x="642" y="1109"/>
                    <a:pt x="547" y="1055"/>
                    <a:pt x="424" y="986"/>
                  </a:cubicBezTo>
                  <a:cubicBezTo>
                    <a:pt x="301" y="918"/>
                    <a:pt x="205" y="850"/>
                    <a:pt x="69" y="836"/>
                  </a:cubicBezTo>
                  <a:cubicBezTo>
                    <a:pt x="14" y="836"/>
                    <a:pt x="1" y="864"/>
                    <a:pt x="14" y="905"/>
                  </a:cubicBezTo>
                  <a:cubicBezTo>
                    <a:pt x="96" y="1000"/>
                    <a:pt x="219" y="1055"/>
                    <a:pt x="314" y="1123"/>
                  </a:cubicBezTo>
                  <a:cubicBezTo>
                    <a:pt x="437" y="1191"/>
                    <a:pt x="547" y="1259"/>
                    <a:pt x="656" y="1314"/>
                  </a:cubicBezTo>
                  <a:cubicBezTo>
                    <a:pt x="888" y="1451"/>
                    <a:pt x="1120" y="1560"/>
                    <a:pt x="1338" y="1696"/>
                  </a:cubicBezTo>
                  <a:cubicBezTo>
                    <a:pt x="1353" y="1707"/>
                    <a:pt x="1370" y="1713"/>
                    <a:pt x="1387" y="1713"/>
                  </a:cubicBezTo>
                  <a:cubicBezTo>
                    <a:pt x="1431" y="1713"/>
                    <a:pt x="1471" y="1677"/>
                    <a:pt x="1461" y="1628"/>
                  </a:cubicBezTo>
                  <a:cubicBezTo>
                    <a:pt x="1461" y="1355"/>
                    <a:pt x="1447" y="1082"/>
                    <a:pt x="1434" y="809"/>
                  </a:cubicBezTo>
                  <a:cubicBezTo>
                    <a:pt x="1434" y="673"/>
                    <a:pt x="1420" y="536"/>
                    <a:pt x="1420" y="427"/>
                  </a:cubicBezTo>
                  <a:cubicBezTo>
                    <a:pt x="1420" y="304"/>
                    <a:pt x="1447" y="154"/>
                    <a:pt x="1379" y="31"/>
                  </a:cubicBezTo>
                  <a:cubicBezTo>
                    <a:pt x="1372" y="11"/>
                    <a:pt x="1352" y="0"/>
                    <a:pt x="1331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8;p46">
              <a:extLst>
                <a:ext uri="{FF2B5EF4-FFF2-40B4-BE49-F238E27FC236}">
                  <a16:creationId xmlns:a16="http://schemas.microsoft.com/office/drawing/2014/main" id="{0A0827FC-0169-6946-859F-024ED08B2EC5}"/>
                </a:ext>
              </a:extLst>
            </p:cNvPr>
            <p:cNvSpPr/>
            <p:nvPr/>
          </p:nvSpPr>
          <p:spPr>
            <a:xfrm>
              <a:off x="6692936" y="2764093"/>
              <a:ext cx="84359" cy="601164"/>
            </a:xfrm>
            <a:custGeom>
              <a:avLst/>
              <a:gdLst/>
              <a:ahLst/>
              <a:cxnLst/>
              <a:rect l="l" t="t" r="r" b="b"/>
              <a:pathLst>
                <a:path w="2130" h="15179" extrusionOk="0">
                  <a:moveTo>
                    <a:pt x="519" y="1"/>
                  </a:moveTo>
                  <a:lnTo>
                    <a:pt x="0" y="410"/>
                  </a:lnTo>
                  <a:lnTo>
                    <a:pt x="273" y="820"/>
                  </a:lnTo>
                  <a:lnTo>
                    <a:pt x="219" y="14632"/>
                  </a:lnTo>
                  <a:lnTo>
                    <a:pt x="1242" y="15178"/>
                  </a:lnTo>
                  <a:lnTo>
                    <a:pt x="2129" y="14632"/>
                  </a:lnTo>
                  <a:lnTo>
                    <a:pt x="915" y="888"/>
                  </a:lnTo>
                  <a:lnTo>
                    <a:pt x="1051" y="34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99;p46">
              <a:extLst>
                <a:ext uri="{FF2B5EF4-FFF2-40B4-BE49-F238E27FC236}">
                  <a16:creationId xmlns:a16="http://schemas.microsoft.com/office/drawing/2014/main" id="{3AA127BD-EE0B-CA47-85F9-B15116507FE4}"/>
                </a:ext>
              </a:extLst>
            </p:cNvPr>
            <p:cNvSpPr/>
            <p:nvPr/>
          </p:nvSpPr>
          <p:spPr>
            <a:xfrm>
              <a:off x="6445373" y="2704965"/>
              <a:ext cx="567064" cy="841646"/>
            </a:xfrm>
            <a:custGeom>
              <a:avLst/>
              <a:gdLst/>
              <a:ahLst/>
              <a:cxnLst/>
              <a:rect l="l" t="t" r="r" b="b"/>
              <a:pathLst>
                <a:path w="14318" h="21251" extrusionOk="0">
                  <a:moveTo>
                    <a:pt x="8358" y="1"/>
                  </a:moveTo>
                  <a:cubicBezTo>
                    <a:pt x="8284" y="1"/>
                    <a:pt x="8214" y="2"/>
                    <a:pt x="8148" y="6"/>
                  </a:cubicBezTo>
                  <a:cubicBezTo>
                    <a:pt x="9363" y="2176"/>
                    <a:pt x="7302" y="8468"/>
                    <a:pt x="7302" y="8468"/>
                  </a:cubicBezTo>
                  <a:cubicBezTo>
                    <a:pt x="7302" y="8468"/>
                    <a:pt x="4654" y="2968"/>
                    <a:pt x="4013" y="279"/>
                  </a:cubicBezTo>
                  <a:cubicBezTo>
                    <a:pt x="3221" y="333"/>
                    <a:pt x="2320" y="579"/>
                    <a:pt x="1611" y="838"/>
                  </a:cubicBezTo>
                  <a:cubicBezTo>
                    <a:pt x="655" y="1193"/>
                    <a:pt x="178" y="2476"/>
                    <a:pt x="341" y="3650"/>
                  </a:cubicBezTo>
                  <a:cubicBezTo>
                    <a:pt x="1160" y="9110"/>
                    <a:pt x="450" y="14596"/>
                    <a:pt x="0" y="20056"/>
                  </a:cubicBezTo>
                  <a:cubicBezTo>
                    <a:pt x="2455" y="21007"/>
                    <a:pt x="5017" y="21250"/>
                    <a:pt x="7607" y="21250"/>
                  </a:cubicBezTo>
                  <a:cubicBezTo>
                    <a:pt x="8214" y="21250"/>
                    <a:pt x="8823" y="21237"/>
                    <a:pt x="9431" y="21216"/>
                  </a:cubicBezTo>
                  <a:cubicBezTo>
                    <a:pt x="10428" y="21175"/>
                    <a:pt x="11410" y="21121"/>
                    <a:pt x="12407" y="21039"/>
                  </a:cubicBezTo>
                  <a:cubicBezTo>
                    <a:pt x="13021" y="20984"/>
                    <a:pt x="13744" y="20970"/>
                    <a:pt x="14318" y="20711"/>
                  </a:cubicBezTo>
                  <a:cubicBezTo>
                    <a:pt x="13854" y="14869"/>
                    <a:pt x="12775" y="8864"/>
                    <a:pt x="12434" y="3091"/>
                  </a:cubicBezTo>
                  <a:cubicBezTo>
                    <a:pt x="12379" y="2149"/>
                    <a:pt x="11929" y="961"/>
                    <a:pt x="11192" y="579"/>
                  </a:cubicBezTo>
                  <a:cubicBezTo>
                    <a:pt x="10467" y="204"/>
                    <a:pt x="9169" y="1"/>
                    <a:pt x="835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0;p46">
              <a:extLst>
                <a:ext uri="{FF2B5EF4-FFF2-40B4-BE49-F238E27FC236}">
                  <a16:creationId xmlns:a16="http://schemas.microsoft.com/office/drawing/2014/main" id="{65B59AB4-D257-BC48-8B93-8F8AAE909EFC}"/>
                </a:ext>
              </a:extLst>
            </p:cNvPr>
            <p:cNvSpPr/>
            <p:nvPr/>
          </p:nvSpPr>
          <p:spPr>
            <a:xfrm>
              <a:off x="6445373" y="2854350"/>
              <a:ext cx="77863" cy="652532"/>
            </a:xfrm>
            <a:custGeom>
              <a:avLst/>
              <a:gdLst/>
              <a:ahLst/>
              <a:cxnLst/>
              <a:rect l="l" t="t" r="r" b="b"/>
              <a:pathLst>
                <a:path w="1966" h="16476" extrusionOk="0">
                  <a:moveTo>
                    <a:pt x="355" y="1"/>
                  </a:moveTo>
                  <a:cubicBezTo>
                    <a:pt x="1147" y="5433"/>
                    <a:pt x="450" y="10852"/>
                    <a:pt x="0" y="16298"/>
                  </a:cubicBezTo>
                  <a:cubicBezTo>
                    <a:pt x="178" y="16366"/>
                    <a:pt x="341" y="16434"/>
                    <a:pt x="519" y="16475"/>
                  </a:cubicBezTo>
                  <a:cubicBezTo>
                    <a:pt x="1515" y="11302"/>
                    <a:pt x="1965" y="5993"/>
                    <a:pt x="1501" y="793"/>
                  </a:cubicBezTo>
                  <a:cubicBezTo>
                    <a:pt x="1106" y="533"/>
                    <a:pt x="737" y="260"/>
                    <a:pt x="355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1;p46">
              <a:extLst>
                <a:ext uri="{FF2B5EF4-FFF2-40B4-BE49-F238E27FC236}">
                  <a16:creationId xmlns:a16="http://schemas.microsoft.com/office/drawing/2014/main" id="{FA503014-F06B-204A-B860-571FFD053A8B}"/>
                </a:ext>
              </a:extLst>
            </p:cNvPr>
            <p:cNvSpPr/>
            <p:nvPr/>
          </p:nvSpPr>
          <p:spPr>
            <a:xfrm>
              <a:off x="6805925" y="2768964"/>
              <a:ext cx="76240" cy="134578"/>
            </a:xfrm>
            <a:custGeom>
              <a:avLst/>
              <a:gdLst/>
              <a:ahLst/>
              <a:cxnLst/>
              <a:rect l="l" t="t" r="r" b="b"/>
              <a:pathLst>
                <a:path w="1925" h="3398" extrusionOk="0">
                  <a:moveTo>
                    <a:pt x="1076" y="1"/>
                  </a:moveTo>
                  <a:cubicBezTo>
                    <a:pt x="1030" y="1"/>
                    <a:pt x="978" y="43"/>
                    <a:pt x="996" y="96"/>
                  </a:cubicBezTo>
                  <a:cubicBezTo>
                    <a:pt x="1255" y="847"/>
                    <a:pt x="1488" y="1584"/>
                    <a:pt x="1733" y="2307"/>
                  </a:cubicBezTo>
                  <a:cubicBezTo>
                    <a:pt x="1788" y="2444"/>
                    <a:pt x="1829" y="2635"/>
                    <a:pt x="1679" y="2717"/>
                  </a:cubicBezTo>
                  <a:cubicBezTo>
                    <a:pt x="1610" y="2757"/>
                    <a:pt x="1528" y="2771"/>
                    <a:pt x="1447" y="2812"/>
                  </a:cubicBezTo>
                  <a:cubicBezTo>
                    <a:pt x="1351" y="2826"/>
                    <a:pt x="1255" y="2853"/>
                    <a:pt x="1174" y="2894"/>
                  </a:cubicBezTo>
                  <a:lnTo>
                    <a:pt x="82" y="3263"/>
                  </a:lnTo>
                  <a:cubicBezTo>
                    <a:pt x="1" y="3286"/>
                    <a:pt x="28" y="3397"/>
                    <a:pt x="71" y="3397"/>
                  </a:cubicBezTo>
                  <a:cubicBezTo>
                    <a:pt x="79" y="3397"/>
                    <a:pt x="87" y="3394"/>
                    <a:pt x="95" y="3385"/>
                  </a:cubicBezTo>
                  <a:cubicBezTo>
                    <a:pt x="450" y="3263"/>
                    <a:pt x="791" y="3153"/>
                    <a:pt x="1146" y="3030"/>
                  </a:cubicBezTo>
                  <a:lnTo>
                    <a:pt x="1610" y="2880"/>
                  </a:lnTo>
                  <a:cubicBezTo>
                    <a:pt x="1720" y="2839"/>
                    <a:pt x="1815" y="2785"/>
                    <a:pt x="1870" y="2689"/>
                  </a:cubicBezTo>
                  <a:cubicBezTo>
                    <a:pt x="1924" y="2580"/>
                    <a:pt x="1924" y="2471"/>
                    <a:pt x="1883" y="2362"/>
                  </a:cubicBezTo>
                  <a:cubicBezTo>
                    <a:pt x="1842" y="2212"/>
                    <a:pt x="1801" y="2075"/>
                    <a:pt x="1747" y="1925"/>
                  </a:cubicBezTo>
                  <a:cubicBezTo>
                    <a:pt x="1542" y="1311"/>
                    <a:pt x="1337" y="669"/>
                    <a:pt x="1133" y="41"/>
                  </a:cubicBezTo>
                  <a:cubicBezTo>
                    <a:pt x="1123" y="13"/>
                    <a:pt x="1100" y="1"/>
                    <a:pt x="107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2;p46">
              <a:extLst>
                <a:ext uri="{FF2B5EF4-FFF2-40B4-BE49-F238E27FC236}">
                  <a16:creationId xmlns:a16="http://schemas.microsoft.com/office/drawing/2014/main" id="{1685087C-ADC8-054B-8276-AD0A68627418}"/>
                </a:ext>
              </a:extLst>
            </p:cNvPr>
            <p:cNvSpPr/>
            <p:nvPr/>
          </p:nvSpPr>
          <p:spPr>
            <a:xfrm>
              <a:off x="6807073" y="2898825"/>
              <a:ext cx="56596" cy="56516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96" y="1"/>
                  </a:moveTo>
                  <a:cubicBezTo>
                    <a:pt x="43" y="1"/>
                    <a:pt x="1" y="68"/>
                    <a:pt x="53" y="120"/>
                  </a:cubicBezTo>
                  <a:lnTo>
                    <a:pt x="1281" y="1403"/>
                  </a:lnTo>
                  <a:cubicBezTo>
                    <a:pt x="1298" y="1420"/>
                    <a:pt x="1316" y="1426"/>
                    <a:pt x="1333" y="1426"/>
                  </a:cubicBezTo>
                  <a:cubicBezTo>
                    <a:pt x="1386" y="1426"/>
                    <a:pt x="1428" y="1359"/>
                    <a:pt x="1377" y="1307"/>
                  </a:cubicBezTo>
                  <a:lnTo>
                    <a:pt x="148" y="24"/>
                  </a:lnTo>
                  <a:cubicBezTo>
                    <a:pt x="132" y="8"/>
                    <a:pt x="113" y="1"/>
                    <a:pt x="9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3;p46">
              <a:extLst>
                <a:ext uri="{FF2B5EF4-FFF2-40B4-BE49-F238E27FC236}">
                  <a16:creationId xmlns:a16="http://schemas.microsoft.com/office/drawing/2014/main" id="{0B6C3D6F-3D05-4A4B-A7E4-A85B826AF4B8}"/>
                </a:ext>
              </a:extLst>
            </p:cNvPr>
            <p:cNvSpPr/>
            <p:nvPr/>
          </p:nvSpPr>
          <p:spPr>
            <a:xfrm>
              <a:off x="6745331" y="2949636"/>
              <a:ext cx="118340" cy="144083"/>
            </a:xfrm>
            <a:custGeom>
              <a:avLst/>
              <a:gdLst/>
              <a:ahLst/>
              <a:cxnLst/>
              <a:rect l="l" t="t" r="r" b="b"/>
              <a:pathLst>
                <a:path w="2988" h="3638" extrusionOk="0">
                  <a:moveTo>
                    <a:pt x="2880" y="1"/>
                  </a:moveTo>
                  <a:cubicBezTo>
                    <a:pt x="2865" y="1"/>
                    <a:pt x="2850" y="8"/>
                    <a:pt x="2840" y="24"/>
                  </a:cubicBezTo>
                  <a:cubicBezTo>
                    <a:pt x="1898" y="1185"/>
                    <a:pt x="970" y="2358"/>
                    <a:pt x="42" y="3519"/>
                  </a:cubicBezTo>
                  <a:cubicBezTo>
                    <a:pt x="1" y="3570"/>
                    <a:pt x="45" y="3638"/>
                    <a:pt x="93" y="3638"/>
                  </a:cubicBezTo>
                  <a:cubicBezTo>
                    <a:pt x="109" y="3638"/>
                    <a:pt x="124" y="3631"/>
                    <a:pt x="138" y="3614"/>
                  </a:cubicBezTo>
                  <a:cubicBezTo>
                    <a:pt x="1079" y="2454"/>
                    <a:pt x="1994" y="1280"/>
                    <a:pt x="2936" y="120"/>
                  </a:cubicBezTo>
                  <a:cubicBezTo>
                    <a:pt x="2987" y="68"/>
                    <a:pt x="2929" y="1"/>
                    <a:pt x="2880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04;p46">
              <a:extLst>
                <a:ext uri="{FF2B5EF4-FFF2-40B4-BE49-F238E27FC236}">
                  <a16:creationId xmlns:a16="http://schemas.microsoft.com/office/drawing/2014/main" id="{F021D878-F973-4348-BED9-57C067047719}"/>
                </a:ext>
              </a:extLst>
            </p:cNvPr>
            <p:cNvSpPr/>
            <p:nvPr/>
          </p:nvSpPr>
          <p:spPr>
            <a:xfrm>
              <a:off x="6553452" y="2786350"/>
              <a:ext cx="81151" cy="128043"/>
            </a:xfrm>
            <a:custGeom>
              <a:avLst/>
              <a:gdLst/>
              <a:ahLst/>
              <a:cxnLst/>
              <a:rect l="l" t="t" r="r" b="b"/>
              <a:pathLst>
                <a:path w="2049" h="3233" extrusionOk="0">
                  <a:moveTo>
                    <a:pt x="523" y="0"/>
                  </a:moveTo>
                  <a:cubicBezTo>
                    <a:pt x="493" y="0"/>
                    <a:pt x="465" y="19"/>
                    <a:pt x="465" y="66"/>
                  </a:cubicBezTo>
                  <a:lnTo>
                    <a:pt x="96" y="2005"/>
                  </a:lnTo>
                  <a:cubicBezTo>
                    <a:pt x="69" y="2168"/>
                    <a:pt x="28" y="2318"/>
                    <a:pt x="14" y="2469"/>
                  </a:cubicBezTo>
                  <a:cubicBezTo>
                    <a:pt x="1" y="2578"/>
                    <a:pt x="1" y="2714"/>
                    <a:pt x="69" y="2796"/>
                  </a:cubicBezTo>
                  <a:cubicBezTo>
                    <a:pt x="137" y="2892"/>
                    <a:pt x="233" y="2933"/>
                    <a:pt x="356" y="2946"/>
                  </a:cubicBezTo>
                  <a:cubicBezTo>
                    <a:pt x="506" y="2987"/>
                    <a:pt x="670" y="3015"/>
                    <a:pt x="833" y="3028"/>
                  </a:cubicBezTo>
                  <a:cubicBezTo>
                    <a:pt x="1188" y="3096"/>
                    <a:pt x="1570" y="3165"/>
                    <a:pt x="1925" y="3233"/>
                  </a:cubicBezTo>
                  <a:cubicBezTo>
                    <a:pt x="2034" y="3233"/>
                    <a:pt x="2048" y="3096"/>
                    <a:pt x="1966" y="3083"/>
                  </a:cubicBezTo>
                  <a:lnTo>
                    <a:pt x="833" y="2864"/>
                  </a:lnTo>
                  <a:cubicBezTo>
                    <a:pt x="738" y="2851"/>
                    <a:pt x="656" y="2824"/>
                    <a:pt x="547" y="2810"/>
                  </a:cubicBezTo>
                  <a:cubicBezTo>
                    <a:pt x="465" y="2796"/>
                    <a:pt x="369" y="2796"/>
                    <a:pt x="287" y="2755"/>
                  </a:cubicBezTo>
                  <a:cubicBezTo>
                    <a:pt x="124" y="2687"/>
                    <a:pt x="151" y="2510"/>
                    <a:pt x="192" y="2373"/>
                  </a:cubicBezTo>
                  <a:cubicBezTo>
                    <a:pt x="328" y="1595"/>
                    <a:pt x="465" y="831"/>
                    <a:pt x="601" y="80"/>
                  </a:cubicBezTo>
                  <a:cubicBezTo>
                    <a:pt x="609" y="34"/>
                    <a:pt x="564" y="0"/>
                    <a:pt x="523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5;p46">
              <a:extLst>
                <a:ext uri="{FF2B5EF4-FFF2-40B4-BE49-F238E27FC236}">
                  <a16:creationId xmlns:a16="http://schemas.microsoft.com/office/drawing/2014/main" id="{10375F64-A079-544D-9A8F-2CD8DAB46949}"/>
                </a:ext>
              </a:extLst>
            </p:cNvPr>
            <p:cNvSpPr/>
            <p:nvPr/>
          </p:nvSpPr>
          <p:spPr>
            <a:xfrm>
              <a:off x="6585253" y="2909320"/>
              <a:ext cx="48754" cy="62536"/>
            </a:xfrm>
            <a:custGeom>
              <a:avLst/>
              <a:gdLst/>
              <a:ahLst/>
              <a:cxnLst/>
              <a:rect l="l" t="t" r="r" b="b"/>
              <a:pathLst>
                <a:path w="1231" h="1579" extrusionOk="0">
                  <a:moveTo>
                    <a:pt x="1128" y="1"/>
                  </a:moveTo>
                  <a:cubicBezTo>
                    <a:pt x="1110" y="1"/>
                    <a:pt x="1093" y="10"/>
                    <a:pt x="1081" y="32"/>
                  </a:cubicBezTo>
                  <a:cubicBezTo>
                    <a:pt x="740" y="510"/>
                    <a:pt x="372" y="988"/>
                    <a:pt x="30" y="1466"/>
                  </a:cubicBezTo>
                  <a:cubicBezTo>
                    <a:pt x="1" y="1515"/>
                    <a:pt x="43" y="1579"/>
                    <a:pt x="94" y="1579"/>
                  </a:cubicBezTo>
                  <a:cubicBezTo>
                    <a:pt x="114" y="1579"/>
                    <a:pt x="135" y="1570"/>
                    <a:pt x="153" y="1547"/>
                  </a:cubicBezTo>
                  <a:cubicBezTo>
                    <a:pt x="494" y="1070"/>
                    <a:pt x="849" y="592"/>
                    <a:pt x="1191" y="114"/>
                  </a:cubicBezTo>
                  <a:cubicBezTo>
                    <a:pt x="1230" y="65"/>
                    <a:pt x="1176" y="1"/>
                    <a:pt x="1128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6;p46">
              <a:extLst>
                <a:ext uri="{FF2B5EF4-FFF2-40B4-BE49-F238E27FC236}">
                  <a16:creationId xmlns:a16="http://schemas.microsoft.com/office/drawing/2014/main" id="{93FB5BCD-629F-F343-BB06-88ACA39D6C7C}"/>
                </a:ext>
              </a:extLst>
            </p:cNvPr>
            <p:cNvSpPr/>
            <p:nvPr/>
          </p:nvSpPr>
          <p:spPr>
            <a:xfrm>
              <a:off x="6583907" y="2965953"/>
              <a:ext cx="137113" cy="127687"/>
            </a:xfrm>
            <a:custGeom>
              <a:avLst/>
              <a:gdLst/>
              <a:ahLst/>
              <a:cxnLst/>
              <a:rect l="l" t="t" r="r" b="b"/>
              <a:pathLst>
                <a:path w="3462" h="3224" extrusionOk="0">
                  <a:moveTo>
                    <a:pt x="111" y="0"/>
                  </a:moveTo>
                  <a:cubicBezTo>
                    <a:pt x="53" y="0"/>
                    <a:pt x="1" y="78"/>
                    <a:pt x="64" y="131"/>
                  </a:cubicBezTo>
                  <a:cubicBezTo>
                    <a:pt x="1156" y="1155"/>
                    <a:pt x="2235" y="2178"/>
                    <a:pt x="3326" y="3202"/>
                  </a:cubicBezTo>
                  <a:cubicBezTo>
                    <a:pt x="3342" y="3217"/>
                    <a:pt x="3358" y="3224"/>
                    <a:pt x="3372" y="3224"/>
                  </a:cubicBezTo>
                  <a:cubicBezTo>
                    <a:pt x="3424" y="3224"/>
                    <a:pt x="3461" y="3146"/>
                    <a:pt x="3408" y="3093"/>
                  </a:cubicBezTo>
                  <a:cubicBezTo>
                    <a:pt x="2316" y="2069"/>
                    <a:pt x="1252" y="1046"/>
                    <a:pt x="160" y="22"/>
                  </a:cubicBezTo>
                  <a:cubicBezTo>
                    <a:pt x="145" y="7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7;p46">
              <a:extLst>
                <a:ext uri="{FF2B5EF4-FFF2-40B4-BE49-F238E27FC236}">
                  <a16:creationId xmlns:a16="http://schemas.microsoft.com/office/drawing/2014/main" id="{50F1C0F3-4A3A-3F43-855F-7752B5789454}"/>
                </a:ext>
              </a:extLst>
            </p:cNvPr>
            <p:cNvSpPr/>
            <p:nvPr/>
          </p:nvSpPr>
          <p:spPr>
            <a:xfrm>
              <a:off x="6731312" y="3047537"/>
              <a:ext cx="20040" cy="507974"/>
            </a:xfrm>
            <a:custGeom>
              <a:avLst/>
              <a:gdLst/>
              <a:ahLst/>
              <a:cxnLst/>
              <a:rect l="l" t="t" r="r" b="b"/>
              <a:pathLst>
                <a:path w="506" h="12826" extrusionOk="0">
                  <a:moveTo>
                    <a:pt x="86" y="1"/>
                  </a:moveTo>
                  <a:cubicBezTo>
                    <a:pt x="47" y="1"/>
                    <a:pt x="7" y="28"/>
                    <a:pt x="0" y="77"/>
                  </a:cubicBezTo>
                  <a:cubicBezTo>
                    <a:pt x="55" y="992"/>
                    <a:pt x="96" y="1934"/>
                    <a:pt x="150" y="2848"/>
                  </a:cubicBezTo>
                  <a:cubicBezTo>
                    <a:pt x="232" y="4513"/>
                    <a:pt x="287" y="6138"/>
                    <a:pt x="328" y="7803"/>
                  </a:cubicBezTo>
                  <a:cubicBezTo>
                    <a:pt x="355" y="9454"/>
                    <a:pt x="369" y="11092"/>
                    <a:pt x="355" y="12744"/>
                  </a:cubicBezTo>
                  <a:cubicBezTo>
                    <a:pt x="355" y="12798"/>
                    <a:pt x="393" y="12825"/>
                    <a:pt x="430" y="12825"/>
                  </a:cubicBezTo>
                  <a:cubicBezTo>
                    <a:pt x="468" y="12825"/>
                    <a:pt x="505" y="12798"/>
                    <a:pt x="505" y="12744"/>
                  </a:cubicBezTo>
                  <a:lnTo>
                    <a:pt x="505" y="9973"/>
                  </a:lnTo>
                  <a:cubicBezTo>
                    <a:pt x="505" y="8308"/>
                    <a:pt x="464" y="6670"/>
                    <a:pt x="410" y="5018"/>
                  </a:cubicBezTo>
                  <a:cubicBezTo>
                    <a:pt x="355" y="3367"/>
                    <a:pt x="273" y="1729"/>
                    <a:pt x="164" y="77"/>
                  </a:cubicBezTo>
                  <a:cubicBezTo>
                    <a:pt x="157" y="25"/>
                    <a:pt x="122" y="1"/>
                    <a:pt x="8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8;p46">
              <a:extLst>
                <a:ext uri="{FF2B5EF4-FFF2-40B4-BE49-F238E27FC236}">
                  <a16:creationId xmlns:a16="http://schemas.microsoft.com/office/drawing/2014/main" id="{F7D0F20E-4440-244F-B7D1-4F3DEE09B8C8}"/>
                </a:ext>
              </a:extLst>
            </p:cNvPr>
            <p:cNvSpPr/>
            <p:nvPr/>
          </p:nvSpPr>
          <p:spPr>
            <a:xfrm>
              <a:off x="6834321" y="3342704"/>
              <a:ext cx="113904" cy="16278"/>
            </a:xfrm>
            <a:custGeom>
              <a:avLst/>
              <a:gdLst/>
              <a:ahLst/>
              <a:cxnLst/>
              <a:rect l="l" t="t" r="r" b="b"/>
              <a:pathLst>
                <a:path w="2876" h="411" extrusionOk="0">
                  <a:moveTo>
                    <a:pt x="2779" y="1"/>
                  </a:moveTo>
                  <a:cubicBezTo>
                    <a:pt x="2770" y="1"/>
                    <a:pt x="2760" y="3"/>
                    <a:pt x="2750" y="8"/>
                  </a:cubicBezTo>
                  <a:cubicBezTo>
                    <a:pt x="2274" y="177"/>
                    <a:pt x="1772" y="264"/>
                    <a:pt x="1269" y="264"/>
                  </a:cubicBezTo>
                  <a:cubicBezTo>
                    <a:pt x="877" y="264"/>
                    <a:pt x="484" y="212"/>
                    <a:pt x="102" y="104"/>
                  </a:cubicBezTo>
                  <a:cubicBezTo>
                    <a:pt x="95" y="102"/>
                    <a:pt x="88" y="101"/>
                    <a:pt x="82" y="101"/>
                  </a:cubicBezTo>
                  <a:cubicBezTo>
                    <a:pt x="16" y="101"/>
                    <a:pt x="0" y="228"/>
                    <a:pt x="88" y="240"/>
                  </a:cubicBezTo>
                  <a:cubicBezTo>
                    <a:pt x="479" y="355"/>
                    <a:pt x="883" y="411"/>
                    <a:pt x="1288" y="411"/>
                  </a:cubicBezTo>
                  <a:cubicBezTo>
                    <a:pt x="1801" y="411"/>
                    <a:pt x="2316" y="321"/>
                    <a:pt x="2804" y="145"/>
                  </a:cubicBezTo>
                  <a:cubicBezTo>
                    <a:pt x="2876" y="109"/>
                    <a:pt x="2843" y="1"/>
                    <a:pt x="2779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9;p46">
              <a:extLst>
                <a:ext uri="{FF2B5EF4-FFF2-40B4-BE49-F238E27FC236}">
                  <a16:creationId xmlns:a16="http://schemas.microsoft.com/office/drawing/2014/main" id="{851BA78D-CAF3-7546-8F00-4CF79A79BA03}"/>
                </a:ext>
              </a:extLst>
            </p:cNvPr>
            <p:cNvSpPr/>
            <p:nvPr/>
          </p:nvSpPr>
          <p:spPr>
            <a:xfrm>
              <a:off x="6520660" y="3350268"/>
              <a:ext cx="114062" cy="16278"/>
            </a:xfrm>
            <a:custGeom>
              <a:avLst/>
              <a:gdLst/>
              <a:ahLst/>
              <a:cxnLst/>
              <a:rect l="l" t="t" r="r" b="b"/>
              <a:pathLst>
                <a:path w="2880" h="411" extrusionOk="0">
                  <a:moveTo>
                    <a:pt x="2787" y="1"/>
                  </a:moveTo>
                  <a:cubicBezTo>
                    <a:pt x="2777" y="1"/>
                    <a:pt x="2766" y="3"/>
                    <a:pt x="2753" y="9"/>
                  </a:cubicBezTo>
                  <a:cubicBezTo>
                    <a:pt x="2277" y="177"/>
                    <a:pt x="1776" y="264"/>
                    <a:pt x="1275" y="264"/>
                  </a:cubicBezTo>
                  <a:cubicBezTo>
                    <a:pt x="885" y="264"/>
                    <a:pt x="495" y="212"/>
                    <a:pt x="119" y="104"/>
                  </a:cubicBezTo>
                  <a:cubicBezTo>
                    <a:pt x="115" y="103"/>
                    <a:pt x="110" y="103"/>
                    <a:pt x="106" y="103"/>
                  </a:cubicBezTo>
                  <a:cubicBezTo>
                    <a:pt x="21" y="103"/>
                    <a:pt x="1" y="228"/>
                    <a:pt x="92" y="241"/>
                  </a:cubicBezTo>
                  <a:cubicBezTo>
                    <a:pt x="483" y="355"/>
                    <a:pt x="887" y="411"/>
                    <a:pt x="1291" y="411"/>
                  </a:cubicBezTo>
                  <a:cubicBezTo>
                    <a:pt x="1805" y="411"/>
                    <a:pt x="2319" y="321"/>
                    <a:pt x="2808" y="145"/>
                  </a:cubicBezTo>
                  <a:cubicBezTo>
                    <a:pt x="2879" y="109"/>
                    <a:pt x="2857" y="1"/>
                    <a:pt x="2787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0;p46">
              <a:extLst>
                <a:ext uri="{FF2B5EF4-FFF2-40B4-BE49-F238E27FC236}">
                  <a16:creationId xmlns:a16="http://schemas.microsoft.com/office/drawing/2014/main" id="{3292407D-4496-8F46-804C-F50D2A2BF554}"/>
                </a:ext>
              </a:extLst>
            </p:cNvPr>
            <p:cNvSpPr/>
            <p:nvPr/>
          </p:nvSpPr>
          <p:spPr>
            <a:xfrm>
              <a:off x="6603748" y="2364848"/>
              <a:ext cx="223293" cy="251729"/>
            </a:xfrm>
            <a:custGeom>
              <a:avLst/>
              <a:gdLst/>
              <a:ahLst/>
              <a:cxnLst/>
              <a:rect l="l" t="t" r="r" b="b"/>
              <a:pathLst>
                <a:path w="5638" h="6356" extrusionOk="0">
                  <a:moveTo>
                    <a:pt x="4070" y="1"/>
                  </a:moveTo>
                  <a:cubicBezTo>
                    <a:pt x="3986" y="1"/>
                    <a:pt x="3903" y="12"/>
                    <a:pt x="3822" y="36"/>
                  </a:cubicBezTo>
                  <a:cubicBezTo>
                    <a:pt x="3549" y="132"/>
                    <a:pt x="3303" y="377"/>
                    <a:pt x="3290" y="650"/>
                  </a:cubicBezTo>
                  <a:cubicBezTo>
                    <a:pt x="3071" y="541"/>
                    <a:pt x="2894" y="405"/>
                    <a:pt x="2662" y="309"/>
                  </a:cubicBezTo>
                  <a:cubicBezTo>
                    <a:pt x="2512" y="259"/>
                    <a:pt x="2357" y="229"/>
                    <a:pt x="2206" y="229"/>
                  </a:cubicBezTo>
                  <a:cubicBezTo>
                    <a:pt x="2110" y="229"/>
                    <a:pt x="2015" y="242"/>
                    <a:pt x="1925" y="268"/>
                  </a:cubicBezTo>
                  <a:cubicBezTo>
                    <a:pt x="1679" y="336"/>
                    <a:pt x="1461" y="514"/>
                    <a:pt x="1392" y="759"/>
                  </a:cubicBezTo>
                  <a:cubicBezTo>
                    <a:pt x="1344" y="925"/>
                    <a:pt x="1385" y="1125"/>
                    <a:pt x="1497" y="1260"/>
                  </a:cubicBezTo>
                  <a:lnTo>
                    <a:pt x="1497" y="1260"/>
                  </a:lnTo>
                  <a:cubicBezTo>
                    <a:pt x="1382" y="1202"/>
                    <a:pt x="1243" y="1173"/>
                    <a:pt x="1108" y="1173"/>
                  </a:cubicBezTo>
                  <a:cubicBezTo>
                    <a:pt x="994" y="1173"/>
                    <a:pt x="883" y="1194"/>
                    <a:pt x="792" y="1237"/>
                  </a:cubicBezTo>
                  <a:cubicBezTo>
                    <a:pt x="519" y="1360"/>
                    <a:pt x="341" y="1592"/>
                    <a:pt x="232" y="1865"/>
                  </a:cubicBezTo>
                  <a:cubicBezTo>
                    <a:pt x="150" y="2070"/>
                    <a:pt x="96" y="2315"/>
                    <a:pt x="137" y="2534"/>
                  </a:cubicBezTo>
                  <a:cubicBezTo>
                    <a:pt x="164" y="2752"/>
                    <a:pt x="314" y="2984"/>
                    <a:pt x="519" y="3066"/>
                  </a:cubicBezTo>
                  <a:cubicBezTo>
                    <a:pt x="137" y="3271"/>
                    <a:pt x="0" y="3749"/>
                    <a:pt x="82" y="4172"/>
                  </a:cubicBezTo>
                  <a:cubicBezTo>
                    <a:pt x="164" y="4595"/>
                    <a:pt x="437" y="4977"/>
                    <a:pt x="724" y="5318"/>
                  </a:cubicBezTo>
                  <a:cubicBezTo>
                    <a:pt x="1024" y="5659"/>
                    <a:pt x="1324" y="5960"/>
                    <a:pt x="1529" y="6355"/>
                  </a:cubicBezTo>
                  <a:lnTo>
                    <a:pt x="5391" y="3967"/>
                  </a:lnTo>
                  <a:cubicBezTo>
                    <a:pt x="5637" y="3080"/>
                    <a:pt x="5569" y="2097"/>
                    <a:pt x="5214" y="1237"/>
                  </a:cubicBezTo>
                  <a:cubicBezTo>
                    <a:pt x="5269" y="1032"/>
                    <a:pt x="5228" y="800"/>
                    <a:pt x="5118" y="609"/>
                  </a:cubicBezTo>
                  <a:cubicBezTo>
                    <a:pt x="5009" y="418"/>
                    <a:pt x="4845" y="268"/>
                    <a:pt x="4654" y="159"/>
                  </a:cubicBezTo>
                  <a:cubicBezTo>
                    <a:pt x="4472" y="63"/>
                    <a:pt x="4269" y="1"/>
                    <a:pt x="4070" y="1"/>
                  </a:cubicBezTo>
                  <a:close/>
                </a:path>
              </a:pathLst>
            </a:custGeom>
            <a:solidFill>
              <a:srgbClr val="586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1;p46">
              <a:extLst>
                <a:ext uri="{FF2B5EF4-FFF2-40B4-BE49-F238E27FC236}">
                  <a16:creationId xmlns:a16="http://schemas.microsoft.com/office/drawing/2014/main" id="{F200B13F-E3EA-6F49-B8A1-B6EC6C041B53}"/>
                </a:ext>
              </a:extLst>
            </p:cNvPr>
            <p:cNvSpPr/>
            <p:nvPr/>
          </p:nvSpPr>
          <p:spPr>
            <a:xfrm>
              <a:off x="6623748" y="2373798"/>
              <a:ext cx="197867" cy="242779"/>
            </a:xfrm>
            <a:custGeom>
              <a:avLst/>
              <a:gdLst/>
              <a:ahLst/>
              <a:cxnLst/>
              <a:rect l="l" t="t" r="r" b="b"/>
              <a:pathLst>
                <a:path w="4996" h="6130" extrusionOk="0">
                  <a:moveTo>
                    <a:pt x="3598" y="1"/>
                  </a:moveTo>
                  <a:cubicBezTo>
                    <a:pt x="3522" y="1"/>
                    <a:pt x="3445" y="13"/>
                    <a:pt x="3371" y="42"/>
                  </a:cubicBezTo>
                  <a:cubicBezTo>
                    <a:pt x="3139" y="124"/>
                    <a:pt x="2921" y="356"/>
                    <a:pt x="2921" y="629"/>
                  </a:cubicBezTo>
                  <a:cubicBezTo>
                    <a:pt x="2730" y="520"/>
                    <a:pt x="2580" y="397"/>
                    <a:pt x="2348" y="315"/>
                  </a:cubicBezTo>
                  <a:cubicBezTo>
                    <a:pt x="2216" y="262"/>
                    <a:pt x="2072" y="232"/>
                    <a:pt x="1932" y="232"/>
                  </a:cubicBezTo>
                  <a:cubicBezTo>
                    <a:pt x="1855" y="232"/>
                    <a:pt x="1779" y="241"/>
                    <a:pt x="1706" y="260"/>
                  </a:cubicBezTo>
                  <a:cubicBezTo>
                    <a:pt x="1502" y="329"/>
                    <a:pt x="1297" y="506"/>
                    <a:pt x="1242" y="738"/>
                  </a:cubicBezTo>
                  <a:cubicBezTo>
                    <a:pt x="1194" y="903"/>
                    <a:pt x="1235" y="1096"/>
                    <a:pt x="1337" y="1228"/>
                  </a:cubicBezTo>
                  <a:lnTo>
                    <a:pt x="1337" y="1228"/>
                  </a:lnTo>
                  <a:cubicBezTo>
                    <a:pt x="1234" y="1171"/>
                    <a:pt x="1111" y="1144"/>
                    <a:pt x="992" y="1144"/>
                  </a:cubicBezTo>
                  <a:cubicBezTo>
                    <a:pt x="890" y="1144"/>
                    <a:pt x="792" y="1164"/>
                    <a:pt x="710" y="1202"/>
                  </a:cubicBezTo>
                  <a:cubicBezTo>
                    <a:pt x="478" y="1298"/>
                    <a:pt x="300" y="1543"/>
                    <a:pt x="205" y="1803"/>
                  </a:cubicBezTo>
                  <a:cubicBezTo>
                    <a:pt x="123" y="2008"/>
                    <a:pt x="82" y="2226"/>
                    <a:pt x="123" y="2444"/>
                  </a:cubicBezTo>
                  <a:cubicBezTo>
                    <a:pt x="150" y="2663"/>
                    <a:pt x="273" y="2867"/>
                    <a:pt x="464" y="2963"/>
                  </a:cubicBezTo>
                  <a:cubicBezTo>
                    <a:pt x="96" y="3140"/>
                    <a:pt x="0" y="3604"/>
                    <a:pt x="68" y="4028"/>
                  </a:cubicBezTo>
                  <a:cubicBezTo>
                    <a:pt x="137" y="4437"/>
                    <a:pt x="369" y="4792"/>
                    <a:pt x="628" y="5119"/>
                  </a:cubicBezTo>
                  <a:cubicBezTo>
                    <a:pt x="887" y="5447"/>
                    <a:pt x="1160" y="5747"/>
                    <a:pt x="1351" y="6129"/>
                  </a:cubicBezTo>
                  <a:lnTo>
                    <a:pt x="4764" y="3823"/>
                  </a:lnTo>
                  <a:cubicBezTo>
                    <a:pt x="4996" y="2977"/>
                    <a:pt x="4927" y="2021"/>
                    <a:pt x="4613" y="1202"/>
                  </a:cubicBezTo>
                  <a:cubicBezTo>
                    <a:pt x="4654" y="998"/>
                    <a:pt x="4613" y="779"/>
                    <a:pt x="4518" y="588"/>
                  </a:cubicBezTo>
                  <a:cubicBezTo>
                    <a:pt x="4422" y="397"/>
                    <a:pt x="4286" y="260"/>
                    <a:pt x="4108" y="165"/>
                  </a:cubicBezTo>
                  <a:cubicBezTo>
                    <a:pt x="3956" y="69"/>
                    <a:pt x="3776" y="1"/>
                    <a:pt x="3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2;p46">
              <a:extLst>
                <a:ext uri="{FF2B5EF4-FFF2-40B4-BE49-F238E27FC236}">
                  <a16:creationId xmlns:a16="http://schemas.microsoft.com/office/drawing/2014/main" id="{CA0A48F7-D956-BD44-AA8A-4851075F6404}"/>
                </a:ext>
              </a:extLst>
            </p:cNvPr>
            <p:cNvSpPr/>
            <p:nvPr/>
          </p:nvSpPr>
          <p:spPr>
            <a:xfrm>
              <a:off x="6645887" y="2570589"/>
              <a:ext cx="109785" cy="184639"/>
            </a:xfrm>
            <a:custGeom>
              <a:avLst/>
              <a:gdLst/>
              <a:ahLst/>
              <a:cxnLst/>
              <a:rect l="l" t="t" r="r" b="b"/>
              <a:pathLst>
                <a:path w="2772" h="4662" extrusionOk="0">
                  <a:moveTo>
                    <a:pt x="124" y="0"/>
                  </a:moveTo>
                  <a:lnTo>
                    <a:pt x="124" y="0"/>
                  </a:lnTo>
                  <a:cubicBezTo>
                    <a:pt x="205" y="1201"/>
                    <a:pt x="192" y="2389"/>
                    <a:pt x="42" y="3563"/>
                  </a:cubicBezTo>
                  <a:cubicBezTo>
                    <a:pt x="1" y="3808"/>
                    <a:pt x="110" y="4040"/>
                    <a:pt x="315" y="4177"/>
                  </a:cubicBezTo>
                  <a:cubicBezTo>
                    <a:pt x="769" y="4495"/>
                    <a:pt x="1327" y="4662"/>
                    <a:pt x="1879" y="4662"/>
                  </a:cubicBezTo>
                  <a:cubicBezTo>
                    <a:pt x="1990" y="4662"/>
                    <a:pt x="2102" y="4655"/>
                    <a:pt x="2212" y="4641"/>
                  </a:cubicBezTo>
                  <a:cubicBezTo>
                    <a:pt x="2553" y="4586"/>
                    <a:pt x="2771" y="4286"/>
                    <a:pt x="2758" y="3945"/>
                  </a:cubicBezTo>
                  <a:cubicBezTo>
                    <a:pt x="2690" y="3180"/>
                    <a:pt x="2662" y="2443"/>
                    <a:pt x="2690" y="1638"/>
                  </a:cubicBezTo>
                  <a:cubicBezTo>
                    <a:pt x="2034" y="819"/>
                    <a:pt x="1134" y="328"/>
                    <a:pt x="124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3;p46">
              <a:extLst>
                <a:ext uri="{FF2B5EF4-FFF2-40B4-BE49-F238E27FC236}">
                  <a16:creationId xmlns:a16="http://schemas.microsoft.com/office/drawing/2014/main" id="{3F810316-29EE-3748-B4BA-6CDF7E8C4B60}"/>
                </a:ext>
              </a:extLst>
            </p:cNvPr>
            <p:cNvSpPr/>
            <p:nvPr/>
          </p:nvSpPr>
          <p:spPr>
            <a:xfrm>
              <a:off x="6650758" y="2570589"/>
              <a:ext cx="102735" cy="135172"/>
            </a:xfrm>
            <a:custGeom>
              <a:avLst/>
              <a:gdLst/>
              <a:ahLst/>
              <a:cxnLst/>
              <a:rect l="l" t="t" r="r" b="b"/>
              <a:pathLst>
                <a:path w="2594" h="3413" extrusionOk="0">
                  <a:moveTo>
                    <a:pt x="1" y="0"/>
                  </a:moveTo>
                  <a:cubicBezTo>
                    <a:pt x="14" y="314"/>
                    <a:pt x="42" y="628"/>
                    <a:pt x="55" y="942"/>
                  </a:cubicBezTo>
                  <a:cubicBezTo>
                    <a:pt x="437" y="2266"/>
                    <a:pt x="1461" y="3085"/>
                    <a:pt x="2594" y="3413"/>
                  </a:cubicBezTo>
                  <a:cubicBezTo>
                    <a:pt x="2567" y="2839"/>
                    <a:pt x="2539" y="2252"/>
                    <a:pt x="2567" y="1652"/>
                  </a:cubicBezTo>
                  <a:cubicBezTo>
                    <a:pt x="1911" y="833"/>
                    <a:pt x="1011" y="328"/>
                    <a:pt x="1" y="0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14;p46">
              <a:extLst>
                <a:ext uri="{FF2B5EF4-FFF2-40B4-BE49-F238E27FC236}">
                  <a16:creationId xmlns:a16="http://schemas.microsoft.com/office/drawing/2014/main" id="{00062CCD-455E-C04D-9066-3AF9FC827E98}"/>
                </a:ext>
              </a:extLst>
            </p:cNvPr>
            <p:cNvSpPr/>
            <p:nvPr/>
          </p:nvSpPr>
          <p:spPr>
            <a:xfrm>
              <a:off x="6616184" y="2448689"/>
              <a:ext cx="210303" cy="229432"/>
            </a:xfrm>
            <a:custGeom>
              <a:avLst/>
              <a:gdLst/>
              <a:ahLst/>
              <a:cxnLst/>
              <a:rect l="l" t="t" r="r" b="b"/>
              <a:pathLst>
                <a:path w="5310" h="5793" extrusionOk="0">
                  <a:moveTo>
                    <a:pt x="3212" y="0"/>
                  </a:moveTo>
                  <a:cubicBezTo>
                    <a:pt x="2713" y="0"/>
                    <a:pt x="2212" y="75"/>
                    <a:pt x="1761" y="226"/>
                  </a:cubicBezTo>
                  <a:cubicBezTo>
                    <a:pt x="1597" y="280"/>
                    <a:pt x="1433" y="430"/>
                    <a:pt x="1365" y="622"/>
                  </a:cubicBezTo>
                  <a:cubicBezTo>
                    <a:pt x="1160" y="1181"/>
                    <a:pt x="955" y="1754"/>
                    <a:pt x="983" y="2341"/>
                  </a:cubicBezTo>
                  <a:cubicBezTo>
                    <a:pt x="900" y="2176"/>
                    <a:pt x="762" y="2103"/>
                    <a:pt x="618" y="2103"/>
                  </a:cubicBezTo>
                  <a:cubicBezTo>
                    <a:pt x="453" y="2103"/>
                    <a:pt x="280" y="2201"/>
                    <a:pt x="178" y="2369"/>
                  </a:cubicBezTo>
                  <a:cubicBezTo>
                    <a:pt x="0" y="2614"/>
                    <a:pt x="164" y="2983"/>
                    <a:pt x="314" y="3201"/>
                  </a:cubicBezTo>
                  <a:cubicBezTo>
                    <a:pt x="396" y="3324"/>
                    <a:pt x="587" y="3488"/>
                    <a:pt x="723" y="3488"/>
                  </a:cubicBezTo>
                  <a:cubicBezTo>
                    <a:pt x="734" y="3489"/>
                    <a:pt x="744" y="3489"/>
                    <a:pt x="755" y="3489"/>
                  </a:cubicBezTo>
                  <a:cubicBezTo>
                    <a:pt x="880" y="3489"/>
                    <a:pt x="996" y="3419"/>
                    <a:pt x="996" y="3406"/>
                  </a:cubicBezTo>
                  <a:cubicBezTo>
                    <a:pt x="1307" y="4556"/>
                    <a:pt x="2143" y="5793"/>
                    <a:pt x="3483" y="5793"/>
                  </a:cubicBezTo>
                  <a:cubicBezTo>
                    <a:pt x="3558" y="5793"/>
                    <a:pt x="3635" y="5789"/>
                    <a:pt x="3713" y="5781"/>
                  </a:cubicBezTo>
                  <a:cubicBezTo>
                    <a:pt x="4968" y="5644"/>
                    <a:pt x="5309" y="2792"/>
                    <a:pt x="5091" y="1140"/>
                  </a:cubicBezTo>
                  <a:cubicBezTo>
                    <a:pt x="5077" y="1004"/>
                    <a:pt x="5036" y="813"/>
                    <a:pt x="4968" y="635"/>
                  </a:cubicBezTo>
                  <a:cubicBezTo>
                    <a:pt x="4900" y="417"/>
                    <a:pt x="4750" y="253"/>
                    <a:pt x="4531" y="185"/>
                  </a:cubicBezTo>
                  <a:cubicBezTo>
                    <a:pt x="4117" y="62"/>
                    <a:pt x="3665" y="0"/>
                    <a:pt x="3212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5;p46">
              <a:extLst>
                <a:ext uri="{FF2B5EF4-FFF2-40B4-BE49-F238E27FC236}">
                  <a16:creationId xmlns:a16="http://schemas.microsoft.com/office/drawing/2014/main" id="{7822C605-E214-5647-8CA0-3703C640A014}"/>
                </a:ext>
              </a:extLst>
            </p:cNvPr>
            <p:cNvSpPr/>
            <p:nvPr/>
          </p:nvSpPr>
          <p:spPr>
            <a:xfrm>
              <a:off x="6692936" y="2490906"/>
              <a:ext cx="56794" cy="21030"/>
            </a:xfrm>
            <a:custGeom>
              <a:avLst/>
              <a:gdLst/>
              <a:ahLst/>
              <a:cxnLst/>
              <a:rect l="l" t="t" r="r" b="b"/>
              <a:pathLst>
                <a:path w="1434" h="531" extrusionOk="0">
                  <a:moveTo>
                    <a:pt x="950" y="1"/>
                  </a:moveTo>
                  <a:cubicBezTo>
                    <a:pt x="638" y="1"/>
                    <a:pt x="271" y="152"/>
                    <a:pt x="96" y="293"/>
                  </a:cubicBezTo>
                  <a:cubicBezTo>
                    <a:pt x="41" y="320"/>
                    <a:pt x="0" y="374"/>
                    <a:pt x="0" y="443"/>
                  </a:cubicBezTo>
                  <a:cubicBezTo>
                    <a:pt x="0" y="484"/>
                    <a:pt x="14" y="511"/>
                    <a:pt x="68" y="525"/>
                  </a:cubicBezTo>
                  <a:cubicBezTo>
                    <a:pt x="81" y="529"/>
                    <a:pt x="95" y="531"/>
                    <a:pt x="107" y="531"/>
                  </a:cubicBezTo>
                  <a:cubicBezTo>
                    <a:pt x="176" y="531"/>
                    <a:pt x="243" y="477"/>
                    <a:pt x="300" y="443"/>
                  </a:cubicBezTo>
                  <a:cubicBezTo>
                    <a:pt x="382" y="388"/>
                    <a:pt x="492" y="361"/>
                    <a:pt x="587" y="347"/>
                  </a:cubicBezTo>
                  <a:cubicBezTo>
                    <a:pt x="665" y="321"/>
                    <a:pt x="748" y="312"/>
                    <a:pt x="830" y="312"/>
                  </a:cubicBezTo>
                  <a:cubicBezTo>
                    <a:pt x="878" y="312"/>
                    <a:pt x="924" y="315"/>
                    <a:pt x="969" y="320"/>
                  </a:cubicBezTo>
                  <a:cubicBezTo>
                    <a:pt x="1075" y="343"/>
                    <a:pt x="1171" y="377"/>
                    <a:pt x="1274" y="377"/>
                  </a:cubicBezTo>
                  <a:cubicBezTo>
                    <a:pt x="1291" y="377"/>
                    <a:pt x="1307" y="376"/>
                    <a:pt x="1324" y="374"/>
                  </a:cubicBezTo>
                  <a:cubicBezTo>
                    <a:pt x="1433" y="361"/>
                    <a:pt x="1433" y="238"/>
                    <a:pt x="1379" y="170"/>
                  </a:cubicBezTo>
                  <a:cubicBezTo>
                    <a:pt x="1281" y="48"/>
                    <a:pt x="1124" y="1"/>
                    <a:pt x="95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6;p46">
              <a:extLst>
                <a:ext uri="{FF2B5EF4-FFF2-40B4-BE49-F238E27FC236}">
                  <a16:creationId xmlns:a16="http://schemas.microsoft.com/office/drawing/2014/main" id="{FDCC4E5E-C91E-7C41-9469-EC04D6450DEE}"/>
                </a:ext>
              </a:extLst>
            </p:cNvPr>
            <p:cNvSpPr/>
            <p:nvPr/>
          </p:nvSpPr>
          <p:spPr>
            <a:xfrm>
              <a:off x="6719945" y="2517084"/>
              <a:ext cx="12476" cy="13545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96" y="0"/>
                  </a:moveTo>
                  <a:cubicBezTo>
                    <a:pt x="69" y="0"/>
                    <a:pt x="42" y="27"/>
                    <a:pt x="28" y="41"/>
                  </a:cubicBezTo>
                  <a:cubicBezTo>
                    <a:pt x="28" y="55"/>
                    <a:pt x="14" y="55"/>
                    <a:pt x="14" y="68"/>
                  </a:cubicBezTo>
                  <a:cubicBezTo>
                    <a:pt x="1" y="96"/>
                    <a:pt x="1" y="123"/>
                    <a:pt x="1" y="164"/>
                  </a:cubicBezTo>
                  <a:lnTo>
                    <a:pt x="1" y="178"/>
                  </a:lnTo>
                  <a:cubicBezTo>
                    <a:pt x="1" y="191"/>
                    <a:pt x="1" y="232"/>
                    <a:pt x="14" y="246"/>
                  </a:cubicBezTo>
                  <a:cubicBezTo>
                    <a:pt x="14" y="259"/>
                    <a:pt x="28" y="273"/>
                    <a:pt x="42" y="300"/>
                  </a:cubicBezTo>
                  <a:cubicBezTo>
                    <a:pt x="69" y="314"/>
                    <a:pt x="83" y="328"/>
                    <a:pt x="96" y="328"/>
                  </a:cubicBezTo>
                  <a:cubicBezTo>
                    <a:pt x="110" y="341"/>
                    <a:pt x="137" y="341"/>
                    <a:pt x="164" y="341"/>
                  </a:cubicBezTo>
                  <a:lnTo>
                    <a:pt x="219" y="341"/>
                  </a:lnTo>
                  <a:cubicBezTo>
                    <a:pt x="246" y="341"/>
                    <a:pt x="260" y="328"/>
                    <a:pt x="287" y="314"/>
                  </a:cubicBezTo>
                  <a:cubicBezTo>
                    <a:pt x="287" y="300"/>
                    <a:pt x="301" y="300"/>
                    <a:pt x="301" y="273"/>
                  </a:cubicBezTo>
                  <a:cubicBezTo>
                    <a:pt x="315" y="259"/>
                    <a:pt x="315" y="232"/>
                    <a:pt x="315" y="191"/>
                  </a:cubicBezTo>
                  <a:lnTo>
                    <a:pt x="315" y="178"/>
                  </a:lnTo>
                  <a:cubicBezTo>
                    <a:pt x="315" y="164"/>
                    <a:pt x="315" y="123"/>
                    <a:pt x="301" y="109"/>
                  </a:cubicBezTo>
                  <a:cubicBezTo>
                    <a:pt x="301" y="96"/>
                    <a:pt x="287" y="68"/>
                    <a:pt x="260" y="55"/>
                  </a:cubicBezTo>
                  <a:cubicBezTo>
                    <a:pt x="246" y="41"/>
                    <a:pt x="233" y="27"/>
                    <a:pt x="219" y="27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7;p46">
              <a:extLst>
                <a:ext uri="{FF2B5EF4-FFF2-40B4-BE49-F238E27FC236}">
                  <a16:creationId xmlns:a16="http://schemas.microsoft.com/office/drawing/2014/main" id="{EDD93789-346D-6545-A39F-E861B2D83434}"/>
                </a:ext>
              </a:extLst>
            </p:cNvPr>
            <p:cNvSpPr/>
            <p:nvPr/>
          </p:nvSpPr>
          <p:spPr>
            <a:xfrm>
              <a:off x="6790757" y="2521401"/>
              <a:ext cx="13030" cy="13545"/>
            </a:xfrm>
            <a:custGeom>
              <a:avLst/>
              <a:gdLst/>
              <a:ahLst/>
              <a:cxnLst/>
              <a:rect l="l" t="t" r="r" b="b"/>
              <a:pathLst>
                <a:path w="329" h="342" extrusionOk="0">
                  <a:moveTo>
                    <a:pt x="96" y="0"/>
                  </a:moveTo>
                  <a:cubicBezTo>
                    <a:pt x="69" y="0"/>
                    <a:pt x="55" y="14"/>
                    <a:pt x="28" y="28"/>
                  </a:cubicBezTo>
                  <a:cubicBezTo>
                    <a:pt x="28" y="55"/>
                    <a:pt x="14" y="55"/>
                    <a:pt x="14" y="69"/>
                  </a:cubicBezTo>
                  <a:cubicBezTo>
                    <a:pt x="1" y="82"/>
                    <a:pt x="1" y="123"/>
                    <a:pt x="1" y="150"/>
                  </a:cubicBezTo>
                  <a:lnTo>
                    <a:pt x="1" y="164"/>
                  </a:lnTo>
                  <a:cubicBezTo>
                    <a:pt x="1" y="191"/>
                    <a:pt x="1" y="219"/>
                    <a:pt x="14" y="232"/>
                  </a:cubicBezTo>
                  <a:cubicBezTo>
                    <a:pt x="14" y="260"/>
                    <a:pt x="28" y="273"/>
                    <a:pt x="55" y="287"/>
                  </a:cubicBezTo>
                  <a:cubicBezTo>
                    <a:pt x="69" y="301"/>
                    <a:pt x="83" y="328"/>
                    <a:pt x="96" y="328"/>
                  </a:cubicBezTo>
                  <a:cubicBezTo>
                    <a:pt x="110" y="342"/>
                    <a:pt x="137" y="342"/>
                    <a:pt x="164" y="342"/>
                  </a:cubicBezTo>
                  <a:lnTo>
                    <a:pt x="219" y="342"/>
                  </a:lnTo>
                  <a:cubicBezTo>
                    <a:pt x="260" y="342"/>
                    <a:pt x="274" y="328"/>
                    <a:pt x="287" y="301"/>
                  </a:cubicBezTo>
                  <a:cubicBezTo>
                    <a:pt x="287" y="287"/>
                    <a:pt x="301" y="287"/>
                    <a:pt x="301" y="273"/>
                  </a:cubicBezTo>
                  <a:cubicBezTo>
                    <a:pt x="315" y="260"/>
                    <a:pt x="315" y="219"/>
                    <a:pt x="315" y="191"/>
                  </a:cubicBezTo>
                  <a:lnTo>
                    <a:pt x="315" y="164"/>
                  </a:lnTo>
                  <a:cubicBezTo>
                    <a:pt x="328" y="137"/>
                    <a:pt x="301" y="123"/>
                    <a:pt x="301" y="96"/>
                  </a:cubicBezTo>
                  <a:cubicBezTo>
                    <a:pt x="301" y="82"/>
                    <a:pt x="287" y="69"/>
                    <a:pt x="274" y="55"/>
                  </a:cubicBezTo>
                  <a:cubicBezTo>
                    <a:pt x="260" y="28"/>
                    <a:pt x="233" y="14"/>
                    <a:pt x="219" y="14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8;p46">
              <a:extLst>
                <a:ext uri="{FF2B5EF4-FFF2-40B4-BE49-F238E27FC236}">
                  <a16:creationId xmlns:a16="http://schemas.microsoft.com/office/drawing/2014/main" id="{0E9DAFA8-29F5-EB44-997C-EAE2BE68542C}"/>
                </a:ext>
              </a:extLst>
            </p:cNvPr>
            <p:cNvSpPr/>
            <p:nvPr/>
          </p:nvSpPr>
          <p:spPr>
            <a:xfrm>
              <a:off x="6783192" y="2497322"/>
              <a:ext cx="34060" cy="16357"/>
            </a:xfrm>
            <a:custGeom>
              <a:avLst/>
              <a:gdLst/>
              <a:ahLst/>
              <a:cxnLst/>
              <a:rect l="l" t="t" r="r" b="b"/>
              <a:pathLst>
                <a:path w="860" h="413" extrusionOk="0">
                  <a:moveTo>
                    <a:pt x="306" y="1"/>
                  </a:moveTo>
                  <a:cubicBezTo>
                    <a:pt x="243" y="1"/>
                    <a:pt x="178" y="8"/>
                    <a:pt x="110" y="21"/>
                  </a:cubicBezTo>
                  <a:cubicBezTo>
                    <a:pt x="55" y="49"/>
                    <a:pt x="1" y="90"/>
                    <a:pt x="14" y="158"/>
                  </a:cubicBezTo>
                  <a:cubicBezTo>
                    <a:pt x="28" y="267"/>
                    <a:pt x="123" y="267"/>
                    <a:pt x="192" y="267"/>
                  </a:cubicBezTo>
                  <a:cubicBezTo>
                    <a:pt x="287" y="267"/>
                    <a:pt x="396" y="281"/>
                    <a:pt x="492" y="322"/>
                  </a:cubicBezTo>
                  <a:cubicBezTo>
                    <a:pt x="534" y="338"/>
                    <a:pt x="679" y="412"/>
                    <a:pt x="769" y="412"/>
                  </a:cubicBezTo>
                  <a:cubicBezTo>
                    <a:pt x="825" y="412"/>
                    <a:pt x="859" y="384"/>
                    <a:pt x="833" y="294"/>
                  </a:cubicBezTo>
                  <a:cubicBezTo>
                    <a:pt x="833" y="281"/>
                    <a:pt x="819" y="267"/>
                    <a:pt x="819" y="253"/>
                  </a:cubicBezTo>
                  <a:cubicBezTo>
                    <a:pt x="751" y="131"/>
                    <a:pt x="615" y="62"/>
                    <a:pt x="492" y="21"/>
                  </a:cubicBezTo>
                  <a:cubicBezTo>
                    <a:pt x="430" y="8"/>
                    <a:pt x="369" y="1"/>
                    <a:pt x="30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9;p46">
              <a:extLst>
                <a:ext uri="{FF2B5EF4-FFF2-40B4-BE49-F238E27FC236}">
                  <a16:creationId xmlns:a16="http://schemas.microsoft.com/office/drawing/2014/main" id="{A4B8C7D2-5592-884B-A70B-D862C9796E0D}"/>
                </a:ext>
              </a:extLst>
            </p:cNvPr>
            <p:cNvSpPr/>
            <p:nvPr/>
          </p:nvSpPr>
          <p:spPr>
            <a:xfrm>
              <a:off x="6728619" y="2632727"/>
              <a:ext cx="29743" cy="9782"/>
            </a:xfrm>
            <a:custGeom>
              <a:avLst/>
              <a:gdLst/>
              <a:ahLst/>
              <a:cxnLst/>
              <a:rect l="l" t="t" r="r" b="b"/>
              <a:pathLst>
                <a:path w="751" h="247" extrusionOk="0">
                  <a:moveTo>
                    <a:pt x="82" y="1"/>
                  </a:moveTo>
                  <a:cubicBezTo>
                    <a:pt x="27" y="1"/>
                    <a:pt x="0" y="69"/>
                    <a:pt x="27" y="110"/>
                  </a:cubicBezTo>
                  <a:cubicBezTo>
                    <a:pt x="68" y="151"/>
                    <a:pt x="137" y="178"/>
                    <a:pt x="191" y="192"/>
                  </a:cubicBezTo>
                  <a:cubicBezTo>
                    <a:pt x="232" y="206"/>
                    <a:pt x="287" y="219"/>
                    <a:pt x="341" y="219"/>
                  </a:cubicBezTo>
                  <a:cubicBezTo>
                    <a:pt x="396" y="247"/>
                    <a:pt x="464" y="247"/>
                    <a:pt x="505" y="247"/>
                  </a:cubicBezTo>
                  <a:cubicBezTo>
                    <a:pt x="560" y="247"/>
                    <a:pt x="642" y="247"/>
                    <a:pt x="696" y="219"/>
                  </a:cubicBezTo>
                  <a:cubicBezTo>
                    <a:pt x="751" y="206"/>
                    <a:pt x="737" y="110"/>
                    <a:pt x="669" y="83"/>
                  </a:cubicBezTo>
                  <a:cubicBezTo>
                    <a:pt x="651" y="78"/>
                    <a:pt x="632" y="77"/>
                    <a:pt x="614" y="77"/>
                  </a:cubicBezTo>
                  <a:cubicBezTo>
                    <a:pt x="578" y="77"/>
                    <a:pt x="541" y="83"/>
                    <a:pt x="505" y="83"/>
                  </a:cubicBezTo>
                  <a:cubicBezTo>
                    <a:pt x="464" y="83"/>
                    <a:pt x="409" y="83"/>
                    <a:pt x="369" y="69"/>
                  </a:cubicBezTo>
                  <a:cubicBezTo>
                    <a:pt x="328" y="69"/>
                    <a:pt x="273" y="56"/>
                    <a:pt x="232" y="42"/>
                  </a:cubicBezTo>
                  <a:cubicBezTo>
                    <a:pt x="191" y="15"/>
                    <a:pt x="137" y="1"/>
                    <a:pt x="82" y="1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20;p46">
              <a:extLst>
                <a:ext uri="{FF2B5EF4-FFF2-40B4-BE49-F238E27FC236}">
                  <a16:creationId xmlns:a16="http://schemas.microsoft.com/office/drawing/2014/main" id="{EBE8E835-79E6-9046-898C-F16A3E3A1501}"/>
                </a:ext>
              </a:extLst>
            </p:cNvPr>
            <p:cNvSpPr/>
            <p:nvPr/>
          </p:nvSpPr>
          <p:spPr>
            <a:xfrm>
              <a:off x="6626441" y="2542985"/>
              <a:ext cx="26694" cy="28634"/>
            </a:xfrm>
            <a:custGeom>
              <a:avLst/>
              <a:gdLst/>
              <a:ahLst/>
              <a:cxnLst/>
              <a:rect l="l" t="t" r="r" b="b"/>
              <a:pathLst>
                <a:path w="674" h="723" extrusionOk="0">
                  <a:moveTo>
                    <a:pt x="241" y="0"/>
                  </a:moveTo>
                  <a:cubicBezTo>
                    <a:pt x="234" y="0"/>
                    <a:pt x="226" y="1"/>
                    <a:pt x="219" y="1"/>
                  </a:cubicBezTo>
                  <a:cubicBezTo>
                    <a:pt x="137" y="15"/>
                    <a:pt x="55" y="56"/>
                    <a:pt x="14" y="138"/>
                  </a:cubicBezTo>
                  <a:cubicBezTo>
                    <a:pt x="0" y="165"/>
                    <a:pt x="0" y="220"/>
                    <a:pt x="0" y="261"/>
                  </a:cubicBezTo>
                  <a:cubicBezTo>
                    <a:pt x="0" y="271"/>
                    <a:pt x="25" y="314"/>
                    <a:pt x="49" y="314"/>
                  </a:cubicBezTo>
                  <a:cubicBezTo>
                    <a:pt x="56" y="314"/>
                    <a:pt x="62" y="311"/>
                    <a:pt x="69" y="302"/>
                  </a:cubicBezTo>
                  <a:cubicBezTo>
                    <a:pt x="82" y="288"/>
                    <a:pt x="82" y="261"/>
                    <a:pt x="82" y="233"/>
                  </a:cubicBezTo>
                  <a:cubicBezTo>
                    <a:pt x="82" y="220"/>
                    <a:pt x="110" y="192"/>
                    <a:pt x="123" y="165"/>
                  </a:cubicBezTo>
                  <a:cubicBezTo>
                    <a:pt x="143" y="136"/>
                    <a:pt x="177" y="113"/>
                    <a:pt x="215" y="113"/>
                  </a:cubicBezTo>
                  <a:cubicBezTo>
                    <a:pt x="229" y="113"/>
                    <a:pt x="244" y="116"/>
                    <a:pt x="260" y="124"/>
                  </a:cubicBezTo>
                  <a:cubicBezTo>
                    <a:pt x="355" y="138"/>
                    <a:pt x="424" y="206"/>
                    <a:pt x="464" y="302"/>
                  </a:cubicBezTo>
                  <a:cubicBezTo>
                    <a:pt x="383" y="342"/>
                    <a:pt x="314" y="438"/>
                    <a:pt x="342" y="561"/>
                  </a:cubicBezTo>
                  <a:cubicBezTo>
                    <a:pt x="374" y="659"/>
                    <a:pt x="451" y="723"/>
                    <a:pt x="544" y="723"/>
                  </a:cubicBezTo>
                  <a:cubicBezTo>
                    <a:pt x="567" y="723"/>
                    <a:pt x="590" y="719"/>
                    <a:pt x="615" y="711"/>
                  </a:cubicBezTo>
                  <a:cubicBezTo>
                    <a:pt x="673" y="699"/>
                    <a:pt x="661" y="607"/>
                    <a:pt x="614" y="607"/>
                  </a:cubicBezTo>
                  <a:cubicBezTo>
                    <a:pt x="606" y="607"/>
                    <a:pt x="597" y="610"/>
                    <a:pt x="587" y="615"/>
                  </a:cubicBezTo>
                  <a:cubicBezTo>
                    <a:pt x="578" y="618"/>
                    <a:pt x="568" y="619"/>
                    <a:pt x="558" y="619"/>
                  </a:cubicBezTo>
                  <a:cubicBezTo>
                    <a:pt x="511" y="619"/>
                    <a:pt x="462" y="592"/>
                    <a:pt x="451" y="547"/>
                  </a:cubicBezTo>
                  <a:cubicBezTo>
                    <a:pt x="451" y="506"/>
                    <a:pt x="464" y="493"/>
                    <a:pt x="478" y="465"/>
                  </a:cubicBezTo>
                  <a:cubicBezTo>
                    <a:pt x="492" y="438"/>
                    <a:pt x="533" y="424"/>
                    <a:pt x="546" y="424"/>
                  </a:cubicBezTo>
                  <a:cubicBezTo>
                    <a:pt x="587" y="424"/>
                    <a:pt x="615" y="397"/>
                    <a:pt x="615" y="342"/>
                  </a:cubicBezTo>
                  <a:cubicBezTo>
                    <a:pt x="562" y="171"/>
                    <a:pt x="433" y="0"/>
                    <a:pt x="241" y="0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1;p46">
              <a:extLst>
                <a:ext uri="{FF2B5EF4-FFF2-40B4-BE49-F238E27FC236}">
                  <a16:creationId xmlns:a16="http://schemas.microsoft.com/office/drawing/2014/main" id="{4FBE707E-309F-8C41-B576-9B61915C5C06}"/>
                </a:ext>
              </a:extLst>
            </p:cNvPr>
            <p:cNvSpPr/>
            <p:nvPr/>
          </p:nvSpPr>
          <p:spPr>
            <a:xfrm>
              <a:off x="6761569" y="2538787"/>
              <a:ext cx="33031" cy="64952"/>
            </a:xfrm>
            <a:custGeom>
              <a:avLst/>
              <a:gdLst/>
              <a:ahLst/>
              <a:cxnLst/>
              <a:rect l="l" t="t" r="r" b="b"/>
              <a:pathLst>
                <a:path w="834" h="1640" extrusionOk="0">
                  <a:moveTo>
                    <a:pt x="193" y="1"/>
                  </a:moveTo>
                  <a:cubicBezTo>
                    <a:pt x="165" y="1"/>
                    <a:pt x="136" y="14"/>
                    <a:pt x="123" y="39"/>
                  </a:cubicBezTo>
                  <a:cubicBezTo>
                    <a:pt x="1" y="189"/>
                    <a:pt x="151" y="380"/>
                    <a:pt x="287" y="476"/>
                  </a:cubicBezTo>
                  <a:cubicBezTo>
                    <a:pt x="355" y="530"/>
                    <a:pt x="451" y="571"/>
                    <a:pt x="519" y="640"/>
                  </a:cubicBezTo>
                  <a:cubicBezTo>
                    <a:pt x="560" y="680"/>
                    <a:pt x="615" y="776"/>
                    <a:pt x="628" y="844"/>
                  </a:cubicBezTo>
                  <a:cubicBezTo>
                    <a:pt x="683" y="994"/>
                    <a:pt x="656" y="1185"/>
                    <a:pt x="547" y="1295"/>
                  </a:cubicBezTo>
                  <a:cubicBezTo>
                    <a:pt x="424" y="1431"/>
                    <a:pt x="274" y="1486"/>
                    <a:pt x="123" y="1527"/>
                  </a:cubicBezTo>
                  <a:cubicBezTo>
                    <a:pt x="69" y="1540"/>
                    <a:pt x="69" y="1609"/>
                    <a:pt x="123" y="1622"/>
                  </a:cubicBezTo>
                  <a:cubicBezTo>
                    <a:pt x="159" y="1634"/>
                    <a:pt x="196" y="1639"/>
                    <a:pt x="234" y="1639"/>
                  </a:cubicBezTo>
                  <a:cubicBezTo>
                    <a:pt x="372" y="1639"/>
                    <a:pt x="519" y="1568"/>
                    <a:pt x="615" y="1472"/>
                  </a:cubicBezTo>
                  <a:cubicBezTo>
                    <a:pt x="751" y="1349"/>
                    <a:pt x="833" y="1158"/>
                    <a:pt x="833" y="981"/>
                  </a:cubicBezTo>
                  <a:cubicBezTo>
                    <a:pt x="833" y="803"/>
                    <a:pt x="765" y="640"/>
                    <a:pt x="628" y="503"/>
                  </a:cubicBezTo>
                  <a:cubicBezTo>
                    <a:pt x="560" y="435"/>
                    <a:pt x="465" y="380"/>
                    <a:pt x="383" y="326"/>
                  </a:cubicBezTo>
                  <a:cubicBezTo>
                    <a:pt x="287" y="257"/>
                    <a:pt x="246" y="189"/>
                    <a:pt x="260" y="66"/>
                  </a:cubicBezTo>
                  <a:cubicBezTo>
                    <a:pt x="260" y="21"/>
                    <a:pt x="227" y="1"/>
                    <a:pt x="193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2;p46">
              <a:extLst>
                <a:ext uri="{FF2B5EF4-FFF2-40B4-BE49-F238E27FC236}">
                  <a16:creationId xmlns:a16="http://schemas.microsoft.com/office/drawing/2014/main" id="{6C3FA839-D614-184F-897D-BDA7674BF678}"/>
                </a:ext>
              </a:extLst>
            </p:cNvPr>
            <p:cNvSpPr/>
            <p:nvPr/>
          </p:nvSpPr>
          <p:spPr>
            <a:xfrm>
              <a:off x="6707589" y="2598114"/>
              <a:ext cx="59843" cy="26615"/>
            </a:xfrm>
            <a:custGeom>
              <a:avLst/>
              <a:gdLst/>
              <a:ahLst/>
              <a:cxnLst/>
              <a:rect l="l" t="t" r="r" b="b"/>
              <a:pathLst>
                <a:path w="1511" h="672" extrusionOk="0">
                  <a:moveTo>
                    <a:pt x="99" y="1"/>
                  </a:moveTo>
                  <a:cubicBezTo>
                    <a:pt x="52" y="1"/>
                    <a:pt x="1" y="52"/>
                    <a:pt x="40" y="111"/>
                  </a:cubicBezTo>
                  <a:cubicBezTo>
                    <a:pt x="271" y="468"/>
                    <a:pt x="656" y="671"/>
                    <a:pt x="1064" y="671"/>
                  </a:cubicBezTo>
                  <a:cubicBezTo>
                    <a:pt x="1185" y="671"/>
                    <a:pt x="1309" y="653"/>
                    <a:pt x="1432" y="616"/>
                  </a:cubicBezTo>
                  <a:cubicBezTo>
                    <a:pt x="1510" y="603"/>
                    <a:pt x="1489" y="465"/>
                    <a:pt x="1391" y="465"/>
                  </a:cubicBezTo>
                  <a:cubicBezTo>
                    <a:pt x="1387" y="465"/>
                    <a:pt x="1382" y="465"/>
                    <a:pt x="1377" y="465"/>
                  </a:cubicBezTo>
                  <a:cubicBezTo>
                    <a:pt x="1273" y="497"/>
                    <a:pt x="1165" y="513"/>
                    <a:pt x="1058" y="513"/>
                  </a:cubicBezTo>
                  <a:cubicBezTo>
                    <a:pt x="705" y="513"/>
                    <a:pt x="358" y="343"/>
                    <a:pt x="149" y="29"/>
                  </a:cubicBezTo>
                  <a:cubicBezTo>
                    <a:pt x="137" y="9"/>
                    <a:pt x="119" y="1"/>
                    <a:pt x="99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23;p46">
              <a:extLst>
                <a:ext uri="{FF2B5EF4-FFF2-40B4-BE49-F238E27FC236}">
                  <a16:creationId xmlns:a16="http://schemas.microsoft.com/office/drawing/2014/main" id="{E7A1E106-0B84-044B-BAF1-003C3D3C1CCD}"/>
                </a:ext>
              </a:extLst>
            </p:cNvPr>
            <p:cNvSpPr/>
            <p:nvPr/>
          </p:nvSpPr>
          <p:spPr>
            <a:xfrm>
              <a:off x="6932379" y="2817122"/>
              <a:ext cx="40872" cy="338860"/>
            </a:xfrm>
            <a:custGeom>
              <a:avLst/>
              <a:gdLst/>
              <a:ahLst/>
              <a:cxnLst/>
              <a:rect l="l" t="t" r="r" b="b"/>
              <a:pathLst>
                <a:path w="1032" h="8556" extrusionOk="0">
                  <a:moveTo>
                    <a:pt x="94" y="1"/>
                  </a:moveTo>
                  <a:cubicBezTo>
                    <a:pt x="52" y="1"/>
                    <a:pt x="8" y="25"/>
                    <a:pt x="1" y="67"/>
                  </a:cubicBezTo>
                  <a:cubicBezTo>
                    <a:pt x="42" y="682"/>
                    <a:pt x="69" y="1296"/>
                    <a:pt x="123" y="1910"/>
                  </a:cubicBezTo>
                  <a:cubicBezTo>
                    <a:pt x="287" y="4121"/>
                    <a:pt x="533" y="6305"/>
                    <a:pt x="874" y="8489"/>
                  </a:cubicBezTo>
                  <a:cubicBezTo>
                    <a:pt x="881" y="8535"/>
                    <a:pt x="919" y="8555"/>
                    <a:pt x="955" y="8555"/>
                  </a:cubicBezTo>
                  <a:cubicBezTo>
                    <a:pt x="994" y="8555"/>
                    <a:pt x="1031" y="8531"/>
                    <a:pt x="1024" y="8489"/>
                  </a:cubicBezTo>
                  <a:cubicBezTo>
                    <a:pt x="942" y="7888"/>
                    <a:pt x="860" y="7274"/>
                    <a:pt x="779" y="6660"/>
                  </a:cubicBezTo>
                  <a:cubicBezTo>
                    <a:pt x="478" y="4476"/>
                    <a:pt x="301" y="2279"/>
                    <a:pt x="178" y="67"/>
                  </a:cubicBezTo>
                  <a:cubicBezTo>
                    <a:pt x="171" y="21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24;p46">
              <a:extLst>
                <a:ext uri="{FF2B5EF4-FFF2-40B4-BE49-F238E27FC236}">
                  <a16:creationId xmlns:a16="http://schemas.microsoft.com/office/drawing/2014/main" id="{66D28D6B-077A-DA4A-8CFF-B5B185CFA448}"/>
                </a:ext>
              </a:extLst>
            </p:cNvPr>
            <p:cNvSpPr/>
            <p:nvPr/>
          </p:nvSpPr>
          <p:spPr>
            <a:xfrm>
              <a:off x="6274009" y="1983543"/>
              <a:ext cx="74616" cy="129231"/>
            </a:xfrm>
            <a:custGeom>
              <a:avLst/>
              <a:gdLst/>
              <a:ahLst/>
              <a:cxnLst/>
              <a:rect l="l" t="t" r="r" b="b"/>
              <a:pathLst>
                <a:path w="1884" h="3263" extrusionOk="0">
                  <a:moveTo>
                    <a:pt x="1884" y="1"/>
                  </a:moveTo>
                  <a:lnTo>
                    <a:pt x="1884" y="1"/>
                  </a:lnTo>
                  <a:cubicBezTo>
                    <a:pt x="1256" y="124"/>
                    <a:pt x="697" y="615"/>
                    <a:pt x="628" y="1243"/>
                  </a:cubicBezTo>
                  <a:cubicBezTo>
                    <a:pt x="273" y="1393"/>
                    <a:pt x="14" y="1775"/>
                    <a:pt x="0" y="2171"/>
                  </a:cubicBezTo>
                  <a:cubicBezTo>
                    <a:pt x="0" y="2553"/>
                    <a:pt x="219" y="2949"/>
                    <a:pt x="574" y="3126"/>
                  </a:cubicBezTo>
                  <a:lnTo>
                    <a:pt x="1038" y="3263"/>
                  </a:lnTo>
                  <a:cubicBezTo>
                    <a:pt x="1161" y="2130"/>
                    <a:pt x="1447" y="1038"/>
                    <a:pt x="1884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25;p46">
              <a:extLst>
                <a:ext uri="{FF2B5EF4-FFF2-40B4-BE49-F238E27FC236}">
                  <a16:creationId xmlns:a16="http://schemas.microsoft.com/office/drawing/2014/main" id="{202D3E0B-0EBA-E447-B9B3-6F38CA628AD8}"/>
                </a:ext>
              </a:extLst>
            </p:cNvPr>
            <p:cNvSpPr/>
            <p:nvPr/>
          </p:nvSpPr>
          <p:spPr>
            <a:xfrm>
              <a:off x="6267514" y="1995384"/>
              <a:ext cx="55566" cy="105904"/>
            </a:xfrm>
            <a:custGeom>
              <a:avLst/>
              <a:gdLst/>
              <a:ahLst/>
              <a:cxnLst/>
              <a:rect l="l" t="t" r="r" b="b"/>
              <a:pathLst>
                <a:path w="1403" h="2674" extrusionOk="0">
                  <a:moveTo>
                    <a:pt x="1269" y="1"/>
                  </a:moveTo>
                  <a:cubicBezTo>
                    <a:pt x="1265" y="1"/>
                    <a:pt x="1261" y="1"/>
                    <a:pt x="1256" y="2"/>
                  </a:cubicBezTo>
                  <a:cubicBezTo>
                    <a:pt x="1024" y="98"/>
                    <a:pt x="942" y="343"/>
                    <a:pt x="888" y="548"/>
                  </a:cubicBezTo>
                  <a:cubicBezTo>
                    <a:pt x="861" y="671"/>
                    <a:pt x="847" y="807"/>
                    <a:pt x="751" y="916"/>
                  </a:cubicBezTo>
                  <a:cubicBezTo>
                    <a:pt x="669" y="1012"/>
                    <a:pt x="533" y="1067"/>
                    <a:pt x="437" y="1135"/>
                  </a:cubicBezTo>
                  <a:cubicBezTo>
                    <a:pt x="205" y="1285"/>
                    <a:pt x="55" y="1503"/>
                    <a:pt x="42" y="1776"/>
                  </a:cubicBezTo>
                  <a:cubicBezTo>
                    <a:pt x="1" y="2077"/>
                    <a:pt x="110" y="2363"/>
                    <a:pt x="205" y="2636"/>
                  </a:cubicBezTo>
                  <a:cubicBezTo>
                    <a:pt x="218" y="2662"/>
                    <a:pt x="241" y="2673"/>
                    <a:pt x="265" y="2673"/>
                  </a:cubicBezTo>
                  <a:cubicBezTo>
                    <a:pt x="315" y="2673"/>
                    <a:pt x="370" y="2624"/>
                    <a:pt x="342" y="2568"/>
                  </a:cubicBezTo>
                  <a:cubicBezTo>
                    <a:pt x="246" y="2309"/>
                    <a:pt x="137" y="2036"/>
                    <a:pt x="192" y="1763"/>
                  </a:cubicBezTo>
                  <a:cubicBezTo>
                    <a:pt x="233" y="1490"/>
                    <a:pt x="437" y="1312"/>
                    <a:pt x="656" y="1189"/>
                  </a:cubicBezTo>
                  <a:cubicBezTo>
                    <a:pt x="751" y="1135"/>
                    <a:pt x="847" y="1067"/>
                    <a:pt x="915" y="971"/>
                  </a:cubicBezTo>
                  <a:cubicBezTo>
                    <a:pt x="983" y="889"/>
                    <a:pt x="997" y="794"/>
                    <a:pt x="1024" y="684"/>
                  </a:cubicBezTo>
                  <a:cubicBezTo>
                    <a:pt x="1079" y="480"/>
                    <a:pt x="1120" y="220"/>
                    <a:pt x="1338" y="138"/>
                  </a:cubicBezTo>
                  <a:cubicBezTo>
                    <a:pt x="1403" y="113"/>
                    <a:pt x="1345" y="1"/>
                    <a:pt x="1269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26;p46">
              <a:extLst>
                <a:ext uri="{FF2B5EF4-FFF2-40B4-BE49-F238E27FC236}">
                  <a16:creationId xmlns:a16="http://schemas.microsoft.com/office/drawing/2014/main" id="{EAF898A2-E4E9-5940-A21B-F8338A12695E}"/>
                </a:ext>
              </a:extLst>
            </p:cNvPr>
            <p:cNvSpPr/>
            <p:nvPr/>
          </p:nvSpPr>
          <p:spPr>
            <a:xfrm>
              <a:off x="7556691" y="2491936"/>
              <a:ext cx="394664" cy="428645"/>
            </a:xfrm>
            <a:custGeom>
              <a:avLst/>
              <a:gdLst/>
              <a:ahLst/>
              <a:cxnLst/>
              <a:rect l="l" t="t" r="r" b="b"/>
              <a:pathLst>
                <a:path w="9965" h="10823" extrusionOk="0">
                  <a:moveTo>
                    <a:pt x="4712" y="1"/>
                  </a:moveTo>
                  <a:cubicBezTo>
                    <a:pt x="3340" y="1"/>
                    <a:pt x="2110" y="967"/>
                    <a:pt x="1939" y="2382"/>
                  </a:cubicBezTo>
                  <a:cubicBezTo>
                    <a:pt x="1871" y="2996"/>
                    <a:pt x="1830" y="3679"/>
                    <a:pt x="1434" y="4156"/>
                  </a:cubicBezTo>
                  <a:cubicBezTo>
                    <a:pt x="1216" y="4429"/>
                    <a:pt x="861" y="4689"/>
                    <a:pt x="943" y="5030"/>
                  </a:cubicBezTo>
                  <a:cubicBezTo>
                    <a:pt x="984" y="5166"/>
                    <a:pt x="1066" y="5262"/>
                    <a:pt x="1093" y="5399"/>
                  </a:cubicBezTo>
                  <a:cubicBezTo>
                    <a:pt x="1161" y="5672"/>
                    <a:pt x="929" y="5917"/>
                    <a:pt x="711" y="6067"/>
                  </a:cubicBezTo>
                  <a:cubicBezTo>
                    <a:pt x="479" y="6231"/>
                    <a:pt x="206" y="6395"/>
                    <a:pt x="165" y="6668"/>
                  </a:cubicBezTo>
                  <a:cubicBezTo>
                    <a:pt x="56" y="7159"/>
                    <a:pt x="738" y="7610"/>
                    <a:pt x="520" y="8074"/>
                  </a:cubicBezTo>
                  <a:cubicBezTo>
                    <a:pt x="451" y="8210"/>
                    <a:pt x="328" y="8292"/>
                    <a:pt x="247" y="8415"/>
                  </a:cubicBezTo>
                  <a:cubicBezTo>
                    <a:pt x="1" y="8729"/>
                    <a:pt x="96" y="9166"/>
                    <a:pt x="328" y="9480"/>
                  </a:cubicBezTo>
                  <a:cubicBezTo>
                    <a:pt x="547" y="9780"/>
                    <a:pt x="915" y="9957"/>
                    <a:pt x="1270" y="10107"/>
                  </a:cubicBezTo>
                  <a:cubicBezTo>
                    <a:pt x="2343" y="10550"/>
                    <a:pt x="3500" y="10823"/>
                    <a:pt x="4651" y="10823"/>
                  </a:cubicBezTo>
                  <a:cubicBezTo>
                    <a:pt x="5097" y="10823"/>
                    <a:pt x="5541" y="10782"/>
                    <a:pt x="5979" y="10694"/>
                  </a:cubicBezTo>
                  <a:cubicBezTo>
                    <a:pt x="7549" y="10367"/>
                    <a:pt x="9036" y="9398"/>
                    <a:pt x="9746" y="7965"/>
                  </a:cubicBezTo>
                  <a:cubicBezTo>
                    <a:pt x="9869" y="7719"/>
                    <a:pt x="9965" y="7459"/>
                    <a:pt x="9965" y="7187"/>
                  </a:cubicBezTo>
                  <a:cubicBezTo>
                    <a:pt x="9965" y="6914"/>
                    <a:pt x="9869" y="6627"/>
                    <a:pt x="9623" y="6490"/>
                  </a:cubicBezTo>
                  <a:cubicBezTo>
                    <a:pt x="9378" y="6340"/>
                    <a:pt x="8995" y="6354"/>
                    <a:pt x="8873" y="6081"/>
                  </a:cubicBezTo>
                  <a:cubicBezTo>
                    <a:pt x="8736" y="5794"/>
                    <a:pt x="9064" y="5439"/>
                    <a:pt x="8927" y="5139"/>
                  </a:cubicBezTo>
                  <a:cubicBezTo>
                    <a:pt x="8791" y="4894"/>
                    <a:pt x="8381" y="4894"/>
                    <a:pt x="8245" y="4634"/>
                  </a:cubicBezTo>
                  <a:cubicBezTo>
                    <a:pt x="8108" y="4375"/>
                    <a:pt x="8354" y="4075"/>
                    <a:pt x="8272" y="3802"/>
                  </a:cubicBezTo>
                  <a:cubicBezTo>
                    <a:pt x="8231" y="3542"/>
                    <a:pt x="7931" y="3406"/>
                    <a:pt x="7781" y="3187"/>
                  </a:cubicBezTo>
                  <a:cubicBezTo>
                    <a:pt x="7644" y="2955"/>
                    <a:pt x="7631" y="2710"/>
                    <a:pt x="7590" y="2450"/>
                  </a:cubicBezTo>
                  <a:cubicBezTo>
                    <a:pt x="7426" y="1358"/>
                    <a:pt x="6593" y="417"/>
                    <a:pt x="5529" y="116"/>
                  </a:cubicBezTo>
                  <a:cubicBezTo>
                    <a:pt x="5255" y="38"/>
                    <a:pt x="4981" y="1"/>
                    <a:pt x="4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27;p46">
              <a:extLst>
                <a:ext uri="{FF2B5EF4-FFF2-40B4-BE49-F238E27FC236}">
                  <a16:creationId xmlns:a16="http://schemas.microsoft.com/office/drawing/2014/main" id="{0F4B55FC-6A1B-3C49-9260-D6C8681F1D5A}"/>
                </a:ext>
              </a:extLst>
            </p:cNvPr>
            <p:cNvSpPr/>
            <p:nvPr/>
          </p:nvSpPr>
          <p:spPr>
            <a:xfrm>
              <a:off x="7568057" y="2515738"/>
              <a:ext cx="372485" cy="404446"/>
            </a:xfrm>
            <a:custGeom>
              <a:avLst/>
              <a:gdLst/>
              <a:ahLst/>
              <a:cxnLst/>
              <a:rect l="l" t="t" r="r" b="b"/>
              <a:pathLst>
                <a:path w="9405" h="10212" extrusionOk="0">
                  <a:moveTo>
                    <a:pt x="4470" y="0"/>
                  </a:moveTo>
                  <a:cubicBezTo>
                    <a:pt x="3166" y="0"/>
                    <a:pt x="1990" y="927"/>
                    <a:pt x="1829" y="2259"/>
                  </a:cubicBezTo>
                  <a:cubicBezTo>
                    <a:pt x="1748" y="2832"/>
                    <a:pt x="1734" y="3487"/>
                    <a:pt x="1352" y="3924"/>
                  </a:cubicBezTo>
                  <a:cubicBezTo>
                    <a:pt x="1133" y="4183"/>
                    <a:pt x="806" y="4429"/>
                    <a:pt x="874" y="4743"/>
                  </a:cubicBezTo>
                  <a:cubicBezTo>
                    <a:pt x="915" y="4879"/>
                    <a:pt x="997" y="4989"/>
                    <a:pt x="1024" y="5111"/>
                  </a:cubicBezTo>
                  <a:cubicBezTo>
                    <a:pt x="1079" y="5357"/>
                    <a:pt x="860" y="5589"/>
                    <a:pt x="656" y="5739"/>
                  </a:cubicBezTo>
                  <a:cubicBezTo>
                    <a:pt x="451" y="5889"/>
                    <a:pt x="192" y="6040"/>
                    <a:pt x="137" y="6299"/>
                  </a:cubicBezTo>
                  <a:cubicBezTo>
                    <a:pt x="41" y="6763"/>
                    <a:pt x="683" y="7200"/>
                    <a:pt x="478" y="7623"/>
                  </a:cubicBezTo>
                  <a:cubicBezTo>
                    <a:pt x="437" y="7746"/>
                    <a:pt x="314" y="7828"/>
                    <a:pt x="233" y="7937"/>
                  </a:cubicBezTo>
                  <a:cubicBezTo>
                    <a:pt x="1" y="8223"/>
                    <a:pt x="96" y="8646"/>
                    <a:pt x="314" y="8947"/>
                  </a:cubicBezTo>
                  <a:cubicBezTo>
                    <a:pt x="533" y="9233"/>
                    <a:pt x="874" y="9397"/>
                    <a:pt x="1202" y="9534"/>
                  </a:cubicBezTo>
                  <a:cubicBezTo>
                    <a:pt x="2185" y="9952"/>
                    <a:pt x="3266" y="10211"/>
                    <a:pt x="4345" y="10211"/>
                  </a:cubicBezTo>
                  <a:cubicBezTo>
                    <a:pt x="4778" y="10211"/>
                    <a:pt x="5211" y="10170"/>
                    <a:pt x="5637" y="10080"/>
                  </a:cubicBezTo>
                  <a:cubicBezTo>
                    <a:pt x="7125" y="9779"/>
                    <a:pt x="8517" y="8851"/>
                    <a:pt x="9200" y="7514"/>
                  </a:cubicBezTo>
                  <a:cubicBezTo>
                    <a:pt x="9309" y="7268"/>
                    <a:pt x="9405" y="7036"/>
                    <a:pt x="9405" y="6777"/>
                  </a:cubicBezTo>
                  <a:cubicBezTo>
                    <a:pt x="9405" y="6517"/>
                    <a:pt x="9309" y="6258"/>
                    <a:pt x="9077" y="6135"/>
                  </a:cubicBezTo>
                  <a:cubicBezTo>
                    <a:pt x="8859" y="5971"/>
                    <a:pt x="8504" y="5999"/>
                    <a:pt x="8381" y="5739"/>
                  </a:cubicBezTo>
                  <a:cubicBezTo>
                    <a:pt x="8258" y="5466"/>
                    <a:pt x="8572" y="5125"/>
                    <a:pt x="8435" y="4852"/>
                  </a:cubicBezTo>
                  <a:cubicBezTo>
                    <a:pt x="8299" y="4593"/>
                    <a:pt x="7903" y="4593"/>
                    <a:pt x="7780" y="4361"/>
                  </a:cubicBezTo>
                  <a:cubicBezTo>
                    <a:pt x="7671" y="4115"/>
                    <a:pt x="7876" y="3828"/>
                    <a:pt x="7821" y="3569"/>
                  </a:cubicBezTo>
                  <a:cubicBezTo>
                    <a:pt x="7753" y="3337"/>
                    <a:pt x="7480" y="3201"/>
                    <a:pt x="7344" y="2996"/>
                  </a:cubicBezTo>
                  <a:cubicBezTo>
                    <a:pt x="7207" y="2805"/>
                    <a:pt x="7193" y="2545"/>
                    <a:pt x="7152" y="2313"/>
                  </a:cubicBezTo>
                  <a:cubicBezTo>
                    <a:pt x="7002" y="1290"/>
                    <a:pt x="6197" y="403"/>
                    <a:pt x="5214" y="102"/>
                  </a:cubicBezTo>
                  <a:cubicBezTo>
                    <a:pt x="4966" y="33"/>
                    <a:pt x="4715" y="0"/>
                    <a:pt x="4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28;p46">
              <a:extLst>
                <a:ext uri="{FF2B5EF4-FFF2-40B4-BE49-F238E27FC236}">
                  <a16:creationId xmlns:a16="http://schemas.microsoft.com/office/drawing/2014/main" id="{20BD66C4-C209-AB4F-BA04-D36C33556A77}"/>
                </a:ext>
              </a:extLst>
            </p:cNvPr>
            <p:cNvSpPr/>
            <p:nvPr/>
          </p:nvSpPr>
          <p:spPr>
            <a:xfrm>
              <a:off x="7767501" y="2630034"/>
              <a:ext cx="430863" cy="394307"/>
            </a:xfrm>
            <a:custGeom>
              <a:avLst/>
              <a:gdLst/>
              <a:ahLst/>
              <a:cxnLst/>
              <a:rect l="l" t="t" r="r" b="b"/>
              <a:pathLst>
                <a:path w="10879" h="9956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69" y="9063"/>
                    <a:pt x="137" y="9719"/>
                    <a:pt x="915" y="9910"/>
                  </a:cubicBezTo>
                  <a:cubicBezTo>
                    <a:pt x="1025" y="9942"/>
                    <a:pt x="1141" y="9956"/>
                    <a:pt x="1257" y="9956"/>
                  </a:cubicBezTo>
                  <a:cubicBezTo>
                    <a:pt x="1386" y="9956"/>
                    <a:pt x="1516" y="9939"/>
                    <a:pt x="1639" y="9910"/>
                  </a:cubicBezTo>
                  <a:cubicBezTo>
                    <a:pt x="3208" y="9609"/>
                    <a:pt x="4218" y="8245"/>
                    <a:pt x="5597" y="7426"/>
                  </a:cubicBezTo>
                  <a:cubicBezTo>
                    <a:pt x="6921" y="6634"/>
                    <a:pt x="8245" y="5801"/>
                    <a:pt x="9118" y="4532"/>
                  </a:cubicBezTo>
                  <a:cubicBezTo>
                    <a:pt x="9978" y="3331"/>
                    <a:pt x="10879" y="2103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29;p46">
              <a:extLst>
                <a:ext uri="{FF2B5EF4-FFF2-40B4-BE49-F238E27FC236}">
                  <a16:creationId xmlns:a16="http://schemas.microsoft.com/office/drawing/2014/main" id="{141281FD-E01E-2746-834C-A774A3E34EEE}"/>
                </a:ext>
              </a:extLst>
            </p:cNvPr>
            <p:cNvSpPr/>
            <p:nvPr/>
          </p:nvSpPr>
          <p:spPr>
            <a:xfrm>
              <a:off x="7767501" y="2630034"/>
              <a:ext cx="415219" cy="351415"/>
            </a:xfrm>
            <a:custGeom>
              <a:avLst/>
              <a:gdLst/>
              <a:ahLst/>
              <a:cxnLst/>
              <a:rect l="l" t="t" r="r" b="b"/>
              <a:pathLst>
                <a:path w="10484" h="8873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56" y="8613"/>
                    <a:pt x="69" y="8750"/>
                    <a:pt x="96" y="8872"/>
                  </a:cubicBezTo>
                  <a:cubicBezTo>
                    <a:pt x="3754" y="7685"/>
                    <a:pt x="7549" y="5747"/>
                    <a:pt x="10169" y="2799"/>
                  </a:cubicBezTo>
                  <a:cubicBezTo>
                    <a:pt x="10429" y="2157"/>
                    <a:pt x="10483" y="1502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30;p46">
              <a:extLst>
                <a:ext uri="{FF2B5EF4-FFF2-40B4-BE49-F238E27FC236}">
                  <a16:creationId xmlns:a16="http://schemas.microsoft.com/office/drawing/2014/main" id="{81AF747F-66F5-244A-B45A-0E466C76EDB3}"/>
                </a:ext>
              </a:extLst>
            </p:cNvPr>
            <p:cNvSpPr/>
            <p:nvPr/>
          </p:nvSpPr>
          <p:spPr>
            <a:xfrm>
              <a:off x="7770234" y="2740331"/>
              <a:ext cx="400050" cy="284918"/>
            </a:xfrm>
            <a:custGeom>
              <a:avLst/>
              <a:gdLst/>
              <a:ahLst/>
              <a:cxnLst/>
              <a:rect l="l" t="t" r="r" b="b"/>
              <a:pathLst>
                <a:path w="10101" h="7194" extrusionOk="0">
                  <a:moveTo>
                    <a:pt x="10100" y="0"/>
                  </a:moveTo>
                  <a:cubicBezTo>
                    <a:pt x="7480" y="2962"/>
                    <a:pt x="3685" y="4900"/>
                    <a:pt x="0" y="6101"/>
                  </a:cubicBezTo>
                  <a:cubicBezTo>
                    <a:pt x="55" y="6565"/>
                    <a:pt x="232" y="6988"/>
                    <a:pt x="819" y="7152"/>
                  </a:cubicBezTo>
                  <a:cubicBezTo>
                    <a:pt x="927" y="7182"/>
                    <a:pt x="1038" y="7194"/>
                    <a:pt x="1148" y="7194"/>
                  </a:cubicBezTo>
                  <a:cubicBezTo>
                    <a:pt x="1288" y="7194"/>
                    <a:pt x="1426" y="7175"/>
                    <a:pt x="1556" y="7152"/>
                  </a:cubicBezTo>
                  <a:cubicBezTo>
                    <a:pt x="3126" y="6838"/>
                    <a:pt x="4136" y="5473"/>
                    <a:pt x="5514" y="4654"/>
                  </a:cubicBezTo>
                  <a:cubicBezTo>
                    <a:pt x="6825" y="3876"/>
                    <a:pt x="8162" y="3030"/>
                    <a:pt x="9022" y="1774"/>
                  </a:cubicBezTo>
                  <a:cubicBezTo>
                    <a:pt x="9445" y="1174"/>
                    <a:pt x="9868" y="601"/>
                    <a:pt x="101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31;p46">
              <a:extLst>
                <a:ext uri="{FF2B5EF4-FFF2-40B4-BE49-F238E27FC236}">
                  <a16:creationId xmlns:a16="http://schemas.microsoft.com/office/drawing/2014/main" id="{3563A029-E24D-EA47-9298-14E242F8CC94}"/>
                </a:ext>
              </a:extLst>
            </p:cNvPr>
            <p:cNvSpPr/>
            <p:nvPr/>
          </p:nvSpPr>
          <p:spPr>
            <a:xfrm>
              <a:off x="8050231" y="2436649"/>
              <a:ext cx="87606" cy="236798"/>
            </a:xfrm>
            <a:custGeom>
              <a:avLst/>
              <a:gdLst/>
              <a:ahLst/>
              <a:cxnLst/>
              <a:rect l="l" t="t" r="r" b="b"/>
              <a:pathLst>
                <a:path w="2212" h="5979" extrusionOk="0">
                  <a:moveTo>
                    <a:pt x="1086" y="0"/>
                  </a:moveTo>
                  <a:cubicBezTo>
                    <a:pt x="839" y="0"/>
                    <a:pt x="484" y="17"/>
                    <a:pt x="150" y="93"/>
                  </a:cubicBezTo>
                  <a:lnTo>
                    <a:pt x="14" y="5239"/>
                  </a:lnTo>
                  <a:cubicBezTo>
                    <a:pt x="0" y="5621"/>
                    <a:pt x="287" y="5962"/>
                    <a:pt x="669" y="5976"/>
                  </a:cubicBezTo>
                  <a:cubicBezTo>
                    <a:pt x="710" y="5977"/>
                    <a:pt x="753" y="5979"/>
                    <a:pt x="798" y="5979"/>
                  </a:cubicBezTo>
                  <a:cubicBezTo>
                    <a:pt x="1076" y="5979"/>
                    <a:pt x="1410" y="5936"/>
                    <a:pt x="1775" y="5771"/>
                  </a:cubicBezTo>
                  <a:cubicBezTo>
                    <a:pt x="2061" y="5634"/>
                    <a:pt x="2211" y="5334"/>
                    <a:pt x="2157" y="5020"/>
                  </a:cubicBezTo>
                  <a:lnTo>
                    <a:pt x="1406" y="11"/>
                  </a:lnTo>
                  <a:cubicBezTo>
                    <a:pt x="1412" y="11"/>
                    <a:pt x="1283" y="0"/>
                    <a:pt x="1086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32;p46">
              <a:extLst>
                <a:ext uri="{FF2B5EF4-FFF2-40B4-BE49-F238E27FC236}">
                  <a16:creationId xmlns:a16="http://schemas.microsoft.com/office/drawing/2014/main" id="{441B6BCE-06CC-4242-A82B-97A0AFEFF246}"/>
                </a:ext>
              </a:extLst>
            </p:cNvPr>
            <p:cNvSpPr/>
            <p:nvPr/>
          </p:nvSpPr>
          <p:spPr>
            <a:xfrm>
              <a:off x="8034667" y="2724014"/>
              <a:ext cx="68041" cy="43367"/>
            </a:xfrm>
            <a:custGeom>
              <a:avLst/>
              <a:gdLst/>
              <a:ahLst/>
              <a:cxnLst/>
              <a:rect l="l" t="t" r="r" b="b"/>
              <a:pathLst>
                <a:path w="1718" h="1095" extrusionOk="0">
                  <a:moveTo>
                    <a:pt x="106" y="1"/>
                  </a:moveTo>
                  <a:cubicBezTo>
                    <a:pt x="57" y="1"/>
                    <a:pt x="1" y="78"/>
                    <a:pt x="52" y="139"/>
                  </a:cubicBezTo>
                  <a:cubicBezTo>
                    <a:pt x="421" y="644"/>
                    <a:pt x="1007" y="1013"/>
                    <a:pt x="1622" y="1094"/>
                  </a:cubicBezTo>
                  <a:cubicBezTo>
                    <a:pt x="1704" y="1094"/>
                    <a:pt x="1717" y="958"/>
                    <a:pt x="1622" y="944"/>
                  </a:cubicBezTo>
                  <a:cubicBezTo>
                    <a:pt x="1021" y="849"/>
                    <a:pt x="489" y="508"/>
                    <a:pt x="148" y="30"/>
                  </a:cubicBezTo>
                  <a:cubicBezTo>
                    <a:pt x="137" y="9"/>
                    <a:pt x="122" y="1"/>
                    <a:pt x="106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33;p46">
              <a:extLst>
                <a:ext uri="{FF2B5EF4-FFF2-40B4-BE49-F238E27FC236}">
                  <a16:creationId xmlns:a16="http://schemas.microsoft.com/office/drawing/2014/main" id="{3BE2A398-6C02-E344-89A2-38B6B6BE1922}"/>
                </a:ext>
              </a:extLst>
            </p:cNvPr>
            <p:cNvSpPr/>
            <p:nvPr/>
          </p:nvSpPr>
          <p:spPr>
            <a:xfrm>
              <a:off x="8058271" y="2675460"/>
              <a:ext cx="59566" cy="20040"/>
            </a:xfrm>
            <a:custGeom>
              <a:avLst/>
              <a:gdLst/>
              <a:ahLst/>
              <a:cxnLst/>
              <a:rect l="l" t="t" r="r" b="b"/>
              <a:pathLst>
                <a:path w="1504" h="506" extrusionOk="0">
                  <a:moveTo>
                    <a:pt x="97" y="0"/>
                  </a:moveTo>
                  <a:cubicBezTo>
                    <a:pt x="37" y="0"/>
                    <a:pt x="0" y="92"/>
                    <a:pt x="57" y="137"/>
                  </a:cubicBezTo>
                  <a:cubicBezTo>
                    <a:pt x="466" y="369"/>
                    <a:pt x="916" y="505"/>
                    <a:pt x="1394" y="505"/>
                  </a:cubicBezTo>
                  <a:cubicBezTo>
                    <a:pt x="1503" y="505"/>
                    <a:pt x="1503" y="355"/>
                    <a:pt x="1421" y="355"/>
                  </a:cubicBezTo>
                  <a:cubicBezTo>
                    <a:pt x="971" y="355"/>
                    <a:pt x="534" y="232"/>
                    <a:pt x="138" y="14"/>
                  </a:cubicBezTo>
                  <a:cubicBezTo>
                    <a:pt x="124" y="4"/>
                    <a:pt x="110" y="0"/>
                    <a:pt x="97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34;p46">
              <a:extLst>
                <a:ext uri="{FF2B5EF4-FFF2-40B4-BE49-F238E27FC236}">
                  <a16:creationId xmlns:a16="http://schemas.microsoft.com/office/drawing/2014/main" id="{E4FC74B7-0BDB-674F-BFA2-EB3223AA5E1E}"/>
                </a:ext>
              </a:extLst>
            </p:cNvPr>
            <p:cNvSpPr/>
            <p:nvPr/>
          </p:nvSpPr>
          <p:spPr>
            <a:xfrm>
              <a:off x="7598314" y="2776647"/>
              <a:ext cx="263849" cy="117548"/>
            </a:xfrm>
            <a:custGeom>
              <a:avLst/>
              <a:gdLst/>
              <a:ahLst/>
              <a:cxnLst/>
              <a:rect l="l" t="t" r="r" b="b"/>
              <a:pathLst>
                <a:path w="6662" h="2968" extrusionOk="0">
                  <a:moveTo>
                    <a:pt x="2672" y="1"/>
                  </a:moveTo>
                  <a:cubicBezTo>
                    <a:pt x="2075" y="1"/>
                    <a:pt x="1476" y="109"/>
                    <a:pt x="915" y="325"/>
                  </a:cubicBezTo>
                  <a:cubicBezTo>
                    <a:pt x="479" y="503"/>
                    <a:pt x="1" y="844"/>
                    <a:pt x="15" y="1321"/>
                  </a:cubicBezTo>
                  <a:cubicBezTo>
                    <a:pt x="28" y="1717"/>
                    <a:pt x="410" y="2018"/>
                    <a:pt x="779" y="2222"/>
                  </a:cubicBezTo>
                  <a:cubicBezTo>
                    <a:pt x="1710" y="2711"/>
                    <a:pt x="2758" y="2967"/>
                    <a:pt x="3807" y="2967"/>
                  </a:cubicBezTo>
                  <a:cubicBezTo>
                    <a:pt x="4279" y="2967"/>
                    <a:pt x="4752" y="2915"/>
                    <a:pt x="5215" y="2809"/>
                  </a:cubicBezTo>
                  <a:cubicBezTo>
                    <a:pt x="5938" y="2645"/>
                    <a:pt x="6661" y="2045"/>
                    <a:pt x="6020" y="1349"/>
                  </a:cubicBezTo>
                  <a:cubicBezTo>
                    <a:pt x="5474" y="776"/>
                    <a:pt x="4669" y="366"/>
                    <a:pt x="3918" y="161"/>
                  </a:cubicBezTo>
                  <a:cubicBezTo>
                    <a:pt x="3512" y="54"/>
                    <a:pt x="3092" y="1"/>
                    <a:pt x="2672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35;p46">
              <a:extLst>
                <a:ext uri="{FF2B5EF4-FFF2-40B4-BE49-F238E27FC236}">
                  <a16:creationId xmlns:a16="http://schemas.microsoft.com/office/drawing/2014/main" id="{4EAC994E-BBE5-7943-82AF-D86DE5FF5642}"/>
                </a:ext>
              </a:extLst>
            </p:cNvPr>
            <p:cNvSpPr/>
            <p:nvPr/>
          </p:nvSpPr>
          <p:spPr>
            <a:xfrm>
              <a:off x="7358871" y="2854350"/>
              <a:ext cx="291414" cy="428724"/>
            </a:xfrm>
            <a:custGeom>
              <a:avLst/>
              <a:gdLst/>
              <a:ahLst/>
              <a:cxnLst/>
              <a:rect l="l" t="t" r="r" b="b"/>
              <a:pathLst>
                <a:path w="7358" h="10825" extrusionOk="0">
                  <a:moveTo>
                    <a:pt x="6798" y="1"/>
                  </a:moveTo>
                  <a:cubicBezTo>
                    <a:pt x="5733" y="178"/>
                    <a:pt x="4900" y="1025"/>
                    <a:pt x="4273" y="1966"/>
                  </a:cubicBezTo>
                  <a:cubicBezTo>
                    <a:pt x="3658" y="2908"/>
                    <a:pt x="3194" y="3959"/>
                    <a:pt x="2512" y="4846"/>
                  </a:cubicBezTo>
                  <a:cubicBezTo>
                    <a:pt x="1952" y="5583"/>
                    <a:pt x="1270" y="6184"/>
                    <a:pt x="765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2" y="10824"/>
                  </a:cubicBezTo>
                  <a:cubicBezTo>
                    <a:pt x="3112" y="10824"/>
                    <a:pt x="3754" y="10647"/>
                    <a:pt x="4150" y="10156"/>
                  </a:cubicBezTo>
                  <a:cubicBezTo>
                    <a:pt x="4436" y="9773"/>
                    <a:pt x="4559" y="9268"/>
                    <a:pt x="4546" y="8791"/>
                  </a:cubicBezTo>
                  <a:cubicBezTo>
                    <a:pt x="4546" y="8682"/>
                    <a:pt x="4518" y="8586"/>
                    <a:pt x="4518" y="8504"/>
                  </a:cubicBezTo>
                  <a:cubicBezTo>
                    <a:pt x="4450" y="7931"/>
                    <a:pt x="4655" y="7371"/>
                    <a:pt x="5051" y="6975"/>
                  </a:cubicBezTo>
                  <a:cubicBezTo>
                    <a:pt x="5173" y="6866"/>
                    <a:pt x="5296" y="6730"/>
                    <a:pt x="5378" y="6593"/>
                  </a:cubicBezTo>
                  <a:cubicBezTo>
                    <a:pt x="6061" y="5638"/>
                    <a:pt x="6688" y="4628"/>
                    <a:pt x="7016" y="3481"/>
                  </a:cubicBezTo>
                  <a:cubicBezTo>
                    <a:pt x="7330" y="2308"/>
                    <a:pt x="7357" y="1025"/>
                    <a:pt x="6798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36;p46">
              <a:extLst>
                <a:ext uri="{FF2B5EF4-FFF2-40B4-BE49-F238E27FC236}">
                  <a16:creationId xmlns:a16="http://schemas.microsoft.com/office/drawing/2014/main" id="{E1EE12D8-9C59-8447-89B5-581AE9AD7446}"/>
                </a:ext>
              </a:extLst>
            </p:cNvPr>
            <p:cNvSpPr/>
            <p:nvPr/>
          </p:nvSpPr>
          <p:spPr>
            <a:xfrm>
              <a:off x="7359425" y="2854350"/>
              <a:ext cx="291374" cy="428724"/>
            </a:xfrm>
            <a:custGeom>
              <a:avLst/>
              <a:gdLst/>
              <a:ahLst/>
              <a:cxnLst/>
              <a:rect l="l" t="t" r="r" b="b"/>
              <a:pathLst>
                <a:path w="7357" h="10825" extrusionOk="0">
                  <a:moveTo>
                    <a:pt x="6797" y="1"/>
                  </a:moveTo>
                  <a:cubicBezTo>
                    <a:pt x="5733" y="178"/>
                    <a:pt x="4900" y="1025"/>
                    <a:pt x="4272" y="1966"/>
                  </a:cubicBezTo>
                  <a:cubicBezTo>
                    <a:pt x="3658" y="2908"/>
                    <a:pt x="3194" y="3959"/>
                    <a:pt x="2511" y="4846"/>
                  </a:cubicBezTo>
                  <a:cubicBezTo>
                    <a:pt x="1952" y="5583"/>
                    <a:pt x="1269" y="6184"/>
                    <a:pt x="778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1" y="10824"/>
                  </a:cubicBezTo>
                  <a:cubicBezTo>
                    <a:pt x="3112" y="10824"/>
                    <a:pt x="3754" y="10647"/>
                    <a:pt x="4149" y="10156"/>
                  </a:cubicBezTo>
                  <a:cubicBezTo>
                    <a:pt x="4436" y="9773"/>
                    <a:pt x="4559" y="9268"/>
                    <a:pt x="4545" y="8791"/>
                  </a:cubicBezTo>
                  <a:cubicBezTo>
                    <a:pt x="4545" y="8682"/>
                    <a:pt x="4532" y="8586"/>
                    <a:pt x="4532" y="8504"/>
                  </a:cubicBezTo>
                  <a:lnTo>
                    <a:pt x="4532" y="8436"/>
                  </a:lnTo>
                  <a:cubicBezTo>
                    <a:pt x="4327" y="7985"/>
                    <a:pt x="4081" y="7590"/>
                    <a:pt x="3794" y="7208"/>
                  </a:cubicBezTo>
                  <a:cubicBezTo>
                    <a:pt x="4968" y="6211"/>
                    <a:pt x="6074" y="5051"/>
                    <a:pt x="6920" y="3754"/>
                  </a:cubicBezTo>
                  <a:cubicBezTo>
                    <a:pt x="6947" y="3659"/>
                    <a:pt x="6988" y="3550"/>
                    <a:pt x="7016" y="3468"/>
                  </a:cubicBezTo>
                  <a:cubicBezTo>
                    <a:pt x="7343" y="2321"/>
                    <a:pt x="7357" y="1025"/>
                    <a:pt x="6797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37;p46">
              <a:extLst>
                <a:ext uri="{FF2B5EF4-FFF2-40B4-BE49-F238E27FC236}">
                  <a16:creationId xmlns:a16="http://schemas.microsoft.com/office/drawing/2014/main" id="{CDE4BA80-4129-F64B-BE01-EC58D23F870F}"/>
                </a:ext>
              </a:extLst>
            </p:cNvPr>
            <p:cNvSpPr/>
            <p:nvPr/>
          </p:nvSpPr>
          <p:spPr>
            <a:xfrm>
              <a:off x="7509127" y="3003022"/>
              <a:ext cx="123290" cy="184361"/>
            </a:xfrm>
            <a:custGeom>
              <a:avLst/>
              <a:gdLst/>
              <a:ahLst/>
              <a:cxnLst/>
              <a:rect l="l" t="t" r="r" b="b"/>
              <a:pathLst>
                <a:path w="3113" h="4655" extrusionOk="0">
                  <a:moveTo>
                    <a:pt x="3113" y="0"/>
                  </a:moveTo>
                  <a:lnTo>
                    <a:pt x="3113" y="0"/>
                  </a:lnTo>
                  <a:cubicBezTo>
                    <a:pt x="2294" y="1297"/>
                    <a:pt x="1188" y="2457"/>
                    <a:pt x="1" y="3426"/>
                  </a:cubicBezTo>
                  <a:cubicBezTo>
                    <a:pt x="287" y="3822"/>
                    <a:pt x="519" y="4218"/>
                    <a:pt x="724" y="4655"/>
                  </a:cubicBezTo>
                  <a:cubicBezTo>
                    <a:pt x="683" y="4109"/>
                    <a:pt x="888" y="3590"/>
                    <a:pt x="1257" y="3208"/>
                  </a:cubicBezTo>
                  <a:cubicBezTo>
                    <a:pt x="1379" y="3085"/>
                    <a:pt x="1489" y="2949"/>
                    <a:pt x="1584" y="2812"/>
                  </a:cubicBezTo>
                  <a:cubicBezTo>
                    <a:pt x="2198" y="1952"/>
                    <a:pt x="2772" y="1024"/>
                    <a:pt x="3113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38;p46">
              <a:extLst>
                <a:ext uri="{FF2B5EF4-FFF2-40B4-BE49-F238E27FC236}">
                  <a16:creationId xmlns:a16="http://schemas.microsoft.com/office/drawing/2014/main" id="{EF143CF8-849F-D744-818A-B229B2653AB2}"/>
                </a:ext>
              </a:extLst>
            </p:cNvPr>
            <p:cNvSpPr/>
            <p:nvPr/>
          </p:nvSpPr>
          <p:spPr>
            <a:xfrm>
              <a:off x="7521563" y="3376525"/>
              <a:ext cx="330345" cy="131409"/>
            </a:xfrm>
            <a:custGeom>
              <a:avLst/>
              <a:gdLst/>
              <a:ahLst/>
              <a:cxnLst/>
              <a:rect l="l" t="t" r="r" b="b"/>
              <a:pathLst>
                <a:path w="8341" h="3318" extrusionOk="0">
                  <a:moveTo>
                    <a:pt x="765" y="1"/>
                  </a:moveTo>
                  <a:cubicBezTo>
                    <a:pt x="533" y="615"/>
                    <a:pt x="178" y="1243"/>
                    <a:pt x="1" y="1884"/>
                  </a:cubicBezTo>
                  <a:cubicBezTo>
                    <a:pt x="2268" y="2721"/>
                    <a:pt x="4776" y="3318"/>
                    <a:pt x="7141" y="3318"/>
                  </a:cubicBezTo>
                  <a:cubicBezTo>
                    <a:pt x="7168" y="3318"/>
                    <a:pt x="7194" y="3317"/>
                    <a:pt x="7221" y="3317"/>
                  </a:cubicBezTo>
                  <a:cubicBezTo>
                    <a:pt x="7781" y="2635"/>
                    <a:pt x="8258" y="1939"/>
                    <a:pt x="8340" y="1407"/>
                  </a:cubicBezTo>
                  <a:lnTo>
                    <a:pt x="765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39;p46">
              <a:extLst>
                <a:ext uri="{FF2B5EF4-FFF2-40B4-BE49-F238E27FC236}">
                  <a16:creationId xmlns:a16="http://schemas.microsoft.com/office/drawing/2014/main" id="{2CA26DA1-EF88-F84E-B74F-4755F44A4A66}"/>
                </a:ext>
              </a:extLst>
            </p:cNvPr>
            <p:cNvSpPr/>
            <p:nvPr/>
          </p:nvSpPr>
          <p:spPr>
            <a:xfrm>
              <a:off x="7749679" y="4606261"/>
              <a:ext cx="204362" cy="64913"/>
            </a:xfrm>
            <a:custGeom>
              <a:avLst/>
              <a:gdLst/>
              <a:ahLst/>
              <a:cxnLst/>
              <a:rect l="l" t="t" r="r" b="b"/>
              <a:pathLst>
                <a:path w="5160" h="1639" extrusionOk="0">
                  <a:moveTo>
                    <a:pt x="1939" y="1"/>
                  </a:moveTo>
                  <a:lnTo>
                    <a:pt x="369" y="55"/>
                  </a:lnTo>
                  <a:cubicBezTo>
                    <a:pt x="178" y="588"/>
                    <a:pt x="69" y="1120"/>
                    <a:pt x="1" y="1639"/>
                  </a:cubicBezTo>
                  <a:lnTo>
                    <a:pt x="5160" y="1639"/>
                  </a:lnTo>
                  <a:cubicBezTo>
                    <a:pt x="5010" y="1024"/>
                    <a:pt x="2375" y="465"/>
                    <a:pt x="1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40;p46">
              <a:extLst>
                <a:ext uri="{FF2B5EF4-FFF2-40B4-BE49-F238E27FC236}">
                  <a16:creationId xmlns:a16="http://schemas.microsoft.com/office/drawing/2014/main" id="{BCDB59F1-B269-C14E-A8F1-93D258645BFE}"/>
                </a:ext>
              </a:extLst>
            </p:cNvPr>
            <p:cNvSpPr/>
            <p:nvPr/>
          </p:nvSpPr>
          <p:spPr>
            <a:xfrm>
              <a:off x="7748056" y="4671686"/>
              <a:ext cx="208164" cy="14614"/>
            </a:xfrm>
            <a:custGeom>
              <a:avLst/>
              <a:gdLst/>
              <a:ahLst/>
              <a:cxnLst/>
              <a:rect l="l" t="t" r="r" b="b"/>
              <a:pathLst>
                <a:path w="5256" h="369" extrusionOk="0">
                  <a:moveTo>
                    <a:pt x="14" y="0"/>
                  </a:moveTo>
                  <a:cubicBezTo>
                    <a:pt x="14" y="68"/>
                    <a:pt x="1" y="137"/>
                    <a:pt x="1" y="205"/>
                  </a:cubicBezTo>
                  <a:cubicBezTo>
                    <a:pt x="1" y="300"/>
                    <a:pt x="69" y="369"/>
                    <a:pt x="151" y="369"/>
                  </a:cubicBezTo>
                  <a:lnTo>
                    <a:pt x="5092" y="369"/>
                  </a:lnTo>
                  <a:cubicBezTo>
                    <a:pt x="5187" y="369"/>
                    <a:pt x="5255" y="260"/>
                    <a:pt x="5242" y="178"/>
                  </a:cubicBezTo>
                  <a:cubicBezTo>
                    <a:pt x="5242" y="123"/>
                    <a:pt x="5228" y="55"/>
                    <a:pt x="5201" y="14"/>
                  </a:cubicBezTo>
                  <a:lnTo>
                    <a:pt x="5201" y="0"/>
                  </a:ln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41;p46">
              <a:extLst>
                <a:ext uri="{FF2B5EF4-FFF2-40B4-BE49-F238E27FC236}">
                  <a16:creationId xmlns:a16="http://schemas.microsoft.com/office/drawing/2014/main" id="{C1B68A07-237B-9549-BAD9-2142E61BC04E}"/>
                </a:ext>
              </a:extLst>
            </p:cNvPr>
            <p:cNvSpPr/>
            <p:nvPr/>
          </p:nvSpPr>
          <p:spPr>
            <a:xfrm>
              <a:off x="7682116" y="3412763"/>
              <a:ext cx="268680" cy="270859"/>
            </a:xfrm>
            <a:custGeom>
              <a:avLst/>
              <a:gdLst/>
              <a:ahLst/>
              <a:cxnLst/>
              <a:rect l="l" t="t" r="r" b="b"/>
              <a:pathLst>
                <a:path w="6784" h="6839" extrusionOk="0">
                  <a:moveTo>
                    <a:pt x="5938" y="0"/>
                  </a:moveTo>
                  <a:cubicBezTo>
                    <a:pt x="4673" y="467"/>
                    <a:pt x="3787" y="576"/>
                    <a:pt x="2845" y="576"/>
                  </a:cubicBezTo>
                  <a:cubicBezTo>
                    <a:pt x="2079" y="576"/>
                    <a:pt x="1277" y="504"/>
                    <a:pt x="205" y="492"/>
                  </a:cubicBezTo>
                  <a:lnTo>
                    <a:pt x="205" y="492"/>
                  </a:lnTo>
                  <a:cubicBezTo>
                    <a:pt x="0" y="1843"/>
                    <a:pt x="833" y="4723"/>
                    <a:pt x="833" y="4723"/>
                  </a:cubicBezTo>
                  <a:lnTo>
                    <a:pt x="929" y="6838"/>
                  </a:lnTo>
                  <a:lnTo>
                    <a:pt x="6784" y="6838"/>
                  </a:lnTo>
                  <a:cubicBezTo>
                    <a:pt x="6729" y="4422"/>
                    <a:pt x="6511" y="2034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42;p46">
              <a:extLst>
                <a:ext uri="{FF2B5EF4-FFF2-40B4-BE49-F238E27FC236}">
                  <a16:creationId xmlns:a16="http://schemas.microsoft.com/office/drawing/2014/main" id="{B96EAEDC-AE92-5F4F-960C-8242AA6DB099}"/>
                </a:ext>
              </a:extLst>
            </p:cNvPr>
            <p:cNvSpPr/>
            <p:nvPr/>
          </p:nvSpPr>
          <p:spPr>
            <a:xfrm>
              <a:off x="7718313" y="3682464"/>
              <a:ext cx="231966" cy="42773"/>
            </a:xfrm>
            <a:custGeom>
              <a:avLst/>
              <a:gdLst/>
              <a:ahLst/>
              <a:cxnLst/>
              <a:rect l="l" t="t" r="r" b="b"/>
              <a:pathLst>
                <a:path w="5857" h="1080" extrusionOk="0">
                  <a:moveTo>
                    <a:pt x="1" y="1"/>
                  </a:moveTo>
                  <a:lnTo>
                    <a:pt x="1" y="15"/>
                  </a:lnTo>
                  <a:lnTo>
                    <a:pt x="2" y="15"/>
                  </a:lnTo>
                  <a:lnTo>
                    <a:pt x="1" y="1"/>
                  </a:lnTo>
                  <a:close/>
                  <a:moveTo>
                    <a:pt x="2" y="15"/>
                  </a:moveTo>
                  <a:lnTo>
                    <a:pt x="69" y="1011"/>
                  </a:lnTo>
                  <a:lnTo>
                    <a:pt x="5788" y="1079"/>
                  </a:lnTo>
                  <a:cubicBezTo>
                    <a:pt x="5843" y="738"/>
                    <a:pt x="5856" y="369"/>
                    <a:pt x="5856" y="15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43;p46">
              <a:extLst>
                <a:ext uri="{FF2B5EF4-FFF2-40B4-BE49-F238E27FC236}">
                  <a16:creationId xmlns:a16="http://schemas.microsoft.com/office/drawing/2014/main" id="{02104478-0048-3545-9ABB-911751BB0AE1}"/>
                </a:ext>
              </a:extLst>
            </p:cNvPr>
            <p:cNvSpPr/>
            <p:nvPr/>
          </p:nvSpPr>
          <p:spPr>
            <a:xfrm>
              <a:off x="7552929" y="4606261"/>
              <a:ext cx="128162" cy="64913"/>
            </a:xfrm>
            <a:custGeom>
              <a:avLst/>
              <a:gdLst/>
              <a:ahLst/>
              <a:cxnLst/>
              <a:rect l="l" t="t" r="r" b="b"/>
              <a:pathLst>
                <a:path w="3236" h="1639" extrusionOk="0">
                  <a:moveTo>
                    <a:pt x="1311" y="1"/>
                  </a:moveTo>
                  <a:cubicBezTo>
                    <a:pt x="874" y="465"/>
                    <a:pt x="151" y="1024"/>
                    <a:pt x="0" y="1639"/>
                  </a:cubicBezTo>
                  <a:lnTo>
                    <a:pt x="3235" y="1639"/>
                  </a:lnTo>
                  <a:cubicBezTo>
                    <a:pt x="3194" y="1120"/>
                    <a:pt x="3071" y="588"/>
                    <a:pt x="2880" y="55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44;p46">
              <a:extLst>
                <a:ext uri="{FF2B5EF4-FFF2-40B4-BE49-F238E27FC236}">
                  <a16:creationId xmlns:a16="http://schemas.microsoft.com/office/drawing/2014/main" id="{EA363DF7-08C2-B141-98B7-3C160C3DA14B}"/>
                </a:ext>
              </a:extLst>
            </p:cNvPr>
            <p:cNvSpPr/>
            <p:nvPr/>
          </p:nvSpPr>
          <p:spPr>
            <a:xfrm>
              <a:off x="7550750" y="4671686"/>
              <a:ext cx="132479" cy="14614"/>
            </a:xfrm>
            <a:custGeom>
              <a:avLst/>
              <a:gdLst/>
              <a:ahLst/>
              <a:cxnLst/>
              <a:rect l="l" t="t" r="r" b="b"/>
              <a:pathLst>
                <a:path w="3345" h="369" extrusionOk="0">
                  <a:moveTo>
                    <a:pt x="55" y="0"/>
                  </a:moveTo>
                  <a:lnTo>
                    <a:pt x="55" y="14"/>
                  </a:lnTo>
                  <a:cubicBezTo>
                    <a:pt x="42" y="55"/>
                    <a:pt x="14" y="123"/>
                    <a:pt x="14" y="178"/>
                  </a:cubicBezTo>
                  <a:cubicBezTo>
                    <a:pt x="1" y="260"/>
                    <a:pt x="69" y="369"/>
                    <a:pt x="178" y="369"/>
                  </a:cubicBezTo>
                  <a:lnTo>
                    <a:pt x="3195" y="369"/>
                  </a:lnTo>
                  <a:cubicBezTo>
                    <a:pt x="3276" y="369"/>
                    <a:pt x="3345" y="300"/>
                    <a:pt x="3345" y="205"/>
                  </a:cubicBezTo>
                  <a:cubicBezTo>
                    <a:pt x="3345" y="137"/>
                    <a:pt x="3331" y="68"/>
                    <a:pt x="3331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45;p46">
              <a:extLst>
                <a:ext uri="{FF2B5EF4-FFF2-40B4-BE49-F238E27FC236}">
                  <a16:creationId xmlns:a16="http://schemas.microsoft.com/office/drawing/2014/main" id="{97A44526-5CDE-DA4B-9CDF-952515F941F8}"/>
                </a:ext>
              </a:extLst>
            </p:cNvPr>
            <p:cNvSpPr/>
            <p:nvPr/>
          </p:nvSpPr>
          <p:spPr>
            <a:xfrm>
              <a:off x="7485880" y="3451139"/>
              <a:ext cx="321672" cy="232481"/>
            </a:xfrm>
            <a:custGeom>
              <a:avLst/>
              <a:gdLst/>
              <a:ahLst/>
              <a:cxnLst/>
              <a:rect l="l" t="t" r="r" b="b"/>
              <a:pathLst>
                <a:path w="8122" h="5870" extrusionOk="0">
                  <a:moveTo>
                    <a:pt x="902" y="0"/>
                  </a:moveTo>
                  <a:cubicBezTo>
                    <a:pt x="356" y="1911"/>
                    <a:pt x="83" y="3876"/>
                    <a:pt x="1" y="5869"/>
                  </a:cubicBezTo>
                  <a:lnTo>
                    <a:pt x="5788" y="5869"/>
                  </a:lnTo>
                  <a:lnTo>
                    <a:pt x="5870" y="3754"/>
                  </a:lnTo>
                  <a:cubicBezTo>
                    <a:pt x="5870" y="3754"/>
                    <a:pt x="7139" y="2621"/>
                    <a:pt x="8122" y="1433"/>
                  </a:cubicBezTo>
                  <a:lnTo>
                    <a:pt x="8122" y="1433"/>
                  </a:lnTo>
                  <a:cubicBezTo>
                    <a:pt x="8071" y="1434"/>
                    <a:pt x="8020" y="1434"/>
                    <a:pt x="7968" y="1434"/>
                  </a:cubicBezTo>
                  <a:cubicBezTo>
                    <a:pt x="5624" y="1434"/>
                    <a:pt x="3132" y="828"/>
                    <a:pt x="9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46;p46">
              <a:extLst>
                <a:ext uri="{FF2B5EF4-FFF2-40B4-BE49-F238E27FC236}">
                  <a16:creationId xmlns:a16="http://schemas.microsoft.com/office/drawing/2014/main" id="{00C8E65E-A6DE-0141-B0BB-7C509E61D451}"/>
                </a:ext>
              </a:extLst>
            </p:cNvPr>
            <p:cNvSpPr/>
            <p:nvPr/>
          </p:nvSpPr>
          <p:spPr>
            <a:xfrm>
              <a:off x="7484810" y="3682464"/>
              <a:ext cx="229788" cy="42773"/>
            </a:xfrm>
            <a:custGeom>
              <a:avLst/>
              <a:gdLst/>
              <a:ahLst/>
              <a:cxnLst/>
              <a:rect l="l" t="t" r="r" b="b"/>
              <a:pathLst>
                <a:path w="5802" h="1080" extrusionOk="0">
                  <a:moveTo>
                    <a:pt x="28" y="1"/>
                  </a:moveTo>
                  <a:cubicBezTo>
                    <a:pt x="1" y="369"/>
                    <a:pt x="1" y="724"/>
                    <a:pt x="28" y="1079"/>
                  </a:cubicBezTo>
                  <a:lnTo>
                    <a:pt x="5801" y="1079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47;p46">
              <a:extLst>
                <a:ext uri="{FF2B5EF4-FFF2-40B4-BE49-F238E27FC236}">
                  <a16:creationId xmlns:a16="http://schemas.microsoft.com/office/drawing/2014/main" id="{B5390B71-AB76-7245-82BE-4619B63835D7}"/>
                </a:ext>
              </a:extLst>
            </p:cNvPr>
            <p:cNvSpPr/>
            <p:nvPr/>
          </p:nvSpPr>
          <p:spPr>
            <a:xfrm>
              <a:off x="7497246" y="2824093"/>
              <a:ext cx="479498" cy="660532"/>
            </a:xfrm>
            <a:custGeom>
              <a:avLst/>
              <a:gdLst/>
              <a:ahLst/>
              <a:cxnLst/>
              <a:rect l="l" t="t" r="r" b="b"/>
              <a:pathLst>
                <a:path w="12107" h="16678" extrusionOk="0">
                  <a:moveTo>
                    <a:pt x="6154" y="1"/>
                  </a:moveTo>
                  <a:cubicBezTo>
                    <a:pt x="4189" y="1"/>
                    <a:pt x="2834" y="788"/>
                    <a:pt x="2416" y="1093"/>
                  </a:cubicBezTo>
                  <a:cubicBezTo>
                    <a:pt x="2075" y="1325"/>
                    <a:pt x="1939" y="1775"/>
                    <a:pt x="2048" y="2157"/>
                  </a:cubicBezTo>
                  <a:cubicBezTo>
                    <a:pt x="2785" y="4477"/>
                    <a:pt x="2717" y="6634"/>
                    <a:pt x="2321" y="9036"/>
                  </a:cubicBezTo>
                  <a:cubicBezTo>
                    <a:pt x="2021" y="10920"/>
                    <a:pt x="1" y="13131"/>
                    <a:pt x="506" y="15560"/>
                  </a:cubicBezTo>
                  <a:cubicBezTo>
                    <a:pt x="2303" y="16368"/>
                    <a:pt x="4301" y="16678"/>
                    <a:pt x="6330" y="16678"/>
                  </a:cubicBezTo>
                  <a:cubicBezTo>
                    <a:pt x="7937" y="16678"/>
                    <a:pt x="9562" y="16484"/>
                    <a:pt x="11124" y="16188"/>
                  </a:cubicBezTo>
                  <a:cubicBezTo>
                    <a:pt x="12107" y="14523"/>
                    <a:pt x="9964" y="11220"/>
                    <a:pt x="9978" y="9691"/>
                  </a:cubicBezTo>
                  <a:cubicBezTo>
                    <a:pt x="10005" y="6893"/>
                    <a:pt x="10292" y="4600"/>
                    <a:pt x="10401" y="1802"/>
                  </a:cubicBezTo>
                  <a:cubicBezTo>
                    <a:pt x="10415" y="1502"/>
                    <a:pt x="10305" y="1147"/>
                    <a:pt x="10032" y="997"/>
                  </a:cubicBezTo>
                  <a:cubicBezTo>
                    <a:pt x="8583" y="255"/>
                    <a:pt x="7270" y="1"/>
                    <a:pt x="6154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8;p46">
              <a:extLst>
                <a:ext uri="{FF2B5EF4-FFF2-40B4-BE49-F238E27FC236}">
                  <a16:creationId xmlns:a16="http://schemas.microsoft.com/office/drawing/2014/main" id="{2B184744-DBF7-DF43-A9C9-CB5E3A3431DA}"/>
                </a:ext>
              </a:extLst>
            </p:cNvPr>
            <p:cNvSpPr/>
            <p:nvPr/>
          </p:nvSpPr>
          <p:spPr>
            <a:xfrm>
              <a:off x="7704809" y="2686786"/>
              <a:ext cx="82220" cy="178817"/>
            </a:xfrm>
            <a:custGeom>
              <a:avLst/>
              <a:gdLst/>
              <a:ahLst/>
              <a:cxnLst/>
              <a:rect l="l" t="t" r="r" b="b"/>
              <a:pathLst>
                <a:path w="2076" h="4515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161"/>
                    <a:pt x="219" y="2335"/>
                    <a:pt x="205" y="3522"/>
                  </a:cubicBezTo>
                  <a:cubicBezTo>
                    <a:pt x="205" y="3754"/>
                    <a:pt x="287" y="3973"/>
                    <a:pt x="424" y="4109"/>
                  </a:cubicBezTo>
                  <a:cubicBezTo>
                    <a:pt x="730" y="4373"/>
                    <a:pt x="1085" y="4514"/>
                    <a:pt x="1426" y="4514"/>
                  </a:cubicBezTo>
                  <a:cubicBezTo>
                    <a:pt x="1526" y="4514"/>
                    <a:pt x="1625" y="4502"/>
                    <a:pt x="1720" y="4478"/>
                  </a:cubicBezTo>
                  <a:cubicBezTo>
                    <a:pt x="1939" y="4409"/>
                    <a:pt x="2075" y="4095"/>
                    <a:pt x="2034" y="3768"/>
                  </a:cubicBezTo>
                  <a:cubicBezTo>
                    <a:pt x="1925" y="3017"/>
                    <a:pt x="1857" y="2307"/>
                    <a:pt x="1830" y="1516"/>
                  </a:cubicBezTo>
                  <a:cubicBezTo>
                    <a:pt x="1325" y="724"/>
                    <a:pt x="683" y="260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49;p46">
              <a:extLst>
                <a:ext uri="{FF2B5EF4-FFF2-40B4-BE49-F238E27FC236}">
                  <a16:creationId xmlns:a16="http://schemas.microsoft.com/office/drawing/2014/main" id="{F96B7F68-9D60-1342-BC32-6A20C84BA9B1}"/>
                </a:ext>
              </a:extLst>
            </p:cNvPr>
            <p:cNvSpPr/>
            <p:nvPr/>
          </p:nvSpPr>
          <p:spPr>
            <a:xfrm>
              <a:off x="7704809" y="2686786"/>
              <a:ext cx="78418" cy="127607"/>
            </a:xfrm>
            <a:custGeom>
              <a:avLst/>
              <a:gdLst/>
              <a:ahLst/>
              <a:cxnLst/>
              <a:rect l="l" t="t" r="r" b="b"/>
              <a:pathLst>
                <a:path w="1980" h="3222" extrusionOk="0">
                  <a:moveTo>
                    <a:pt x="1" y="1"/>
                  </a:moveTo>
                  <a:lnTo>
                    <a:pt x="96" y="929"/>
                  </a:lnTo>
                  <a:cubicBezTo>
                    <a:pt x="574" y="1857"/>
                    <a:pt x="1243" y="2799"/>
                    <a:pt x="1980" y="3222"/>
                  </a:cubicBezTo>
                  <a:cubicBezTo>
                    <a:pt x="1911" y="2662"/>
                    <a:pt x="1857" y="2103"/>
                    <a:pt x="1830" y="1502"/>
                  </a:cubicBezTo>
                  <a:cubicBezTo>
                    <a:pt x="1325" y="724"/>
                    <a:pt x="683" y="274"/>
                    <a:pt x="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50;p46">
              <a:extLst>
                <a:ext uri="{FF2B5EF4-FFF2-40B4-BE49-F238E27FC236}">
                  <a16:creationId xmlns:a16="http://schemas.microsoft.com/office/drawing/2014/main" id="{08FC7EDC-EFB3-0A44-85F8-4C8F113B76D8}"/>
                </a:ext>
              </a:extLst>
            </p:cNvPr>
            <p:cNvSpPr/>
            <p:nvPr/>
          </p:nvSpPr>
          <p:spPr>
            <a:xfrm>
              <a:off x="7550117" y="3436762"/>
              <a:ext cx="343771" cy="39090"/>
            </a:xfrm>
            <a:custGeom>
              <a:avLst/>
              <a:gdLst/>
              <a:ahLst/>
              <a:cxnLst/>
              <a:rect l="l" t="t" r="r" b="b"/>
              <a:pathLst>
                <a:path w="8680" h="987" extrusionOk="0">
                  <a:moveTo>
                    <a:pt x="92" y="1"/>
                  </a:moveTo>
                  <a:cubicBezTo>
                    <a:pt x="22" y="1"/>
                    <a:pt x="0" y="107"/>
                    <a:pt x="71" y="131"/>
                  </a:cubicBezTo>
                  <a:cubicBezTo>
                    <a:pt x="1122" y="527"/>
                    <a:pt x="2214" y="786"/>
                    <a:pt x="3347" y="909"/>
                  </a:cubicBezTo>
                  <a:cubicBezTo>
                    <a:pt x="3823" y="961"/>
                    <a:pt x="4302" y="987"/>
                    <a:pt x="4781" y="987"/>
                  </a:cubicBezTo>
                  <a:cubicBezTo>
                    <a:pt x="5428" y="987"/>
                    <a:pt x="6075" y="941"/>
                    <a:pt x="6718" y="855"/>
                  </a:cubicBezTo>
                  <a:cubicBezTo>
                    <a:pt x="7360" y="773"/>
                    <a:pt x="7974" y="636"/>
                    <a:pt x="8588" y="459"/>
                  </a:cubicBezTo>
                  <a:cubicBezTo>
                    <a:pt x="8679" y="446"/>
                    <a:pt x="8646" y="321"/>
                    <a:pt x="8560" y="321"/>
                  </a:cubicBezTo>
                  <a:cubicBezTo>
                    <a:pt x="8556" y="321"/>
                    <a:pt x="8552" y="322"/>
                    <a:pt x="8547" y="322"/>
                  </a:cubicBezTo>
                  <a:cubicBezTo>
                    <a:pt x="7469" y="636"/>
                    <a:pt x="6363" y="800"/>
                    <a:pt x="5258" y="841"/>
                  </a:cubicBezTo>
                  <a:cubicBezTo>
                    <a:pt x="5137" y="844"/>
                    <a:pt x="5015" y="845"/>
                    <a:pt x="4893" y="845"/>
                  </a:cubicBezTo>
                  <a:cubicBezTo>
                    <a:pt x="3904" y="845"/>
                    <a:pt x="2900" y="746"/>
                    <a:pt x="1928" y="527"/>
                  </a:cubicBezTo>
                  <a:cubicBezTo>
                    <a:pt x="1313" y="391"/>
                    <a:pt x="699" y="227"/>
                    <a:pt x="126" y="8"/>
                  </a:cubicBezTo>
                  <a:cubicBezTo>
                    <a:pt x="114" y="3"/>
                    <a:pt x="102" y="1"/>
                    <a:pt x="92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51;p46">
              <a:extLst>
                <a:ext uri="{FF2B5EF4-FFF2-40B4-BE49-F238E27FC236}">
                  <a16:creationId xmlns:a16="http://schemas.microsoft.com/office/drawing/2014/main" id="{46A5D5E7-25D4-7D47-B8D2-1383DC23D5B4}"/>
                </a:ext>
              </a:extLst>
            </p:cNvPr>
            <p:cNvSpPr/>
            <p:nvPr/>
          </p:nvSpPr>
          <p:spPr>
            <a:xfrm>
              <a:off x="7652928" y="2554351"/>
              <a:ext cx="191926" cy="205352"/>
            </a:xfrm>
            <a:custGeom>
              <a:avLst/>
              <a:gdLst/>
              <a:ahLst/>
              <a:cxnLst/>
              <a:rect l="l" t="t" r="r" b="b"/>
              <a:pathLst>
                <a:path w="4846" h="5185" extrusionOk="0">
                  <a:moveTo>
                    <a:pt x="3495" y="0"/>
                  </a:moveTo>
                  <a:cubicBezTo>
                    <a:pt x="2595" y="0"/>
                    <a:pt x="1726" y="277"/>
                    <a:pt x="1038" y="820"/>
                  </a:cubicBezTo>
                  <a:cubicBezTo>
                    <a:pt x="1051" y="1502"/>
                    <a:pt x="1461" y="1980"/>
                    <a:pt x="983" y="2922"/>
                  </a:cubicBezTo>
                  <a:cubicBezTo>
                    <a:pt x="889" y="2808"/>
                    <a:pt x="762" y="2758"/>
                    <a:pt x="633" y="2758"/>
                  </a:cubicBezTo>
                  <a:cubicBezTo>
                    <a:pt x="407" y="2758"/>
                    <a:pt x="174" y="2909"/>
                    <a:pt x="96" y="3126"/>
                  </a:cubicBezTo>
                  <a:cubicBezTo>
                    <a:pt x="0" y="3413"/>
                    <a:pt x="232" y="3700"/>
                    <a:pt x="424" y="3891"/>
                  </a:cubicBezTo>
                  <a:cubicBezTo>
                    <a:pt x="526" y="3993"/>
                    <a:pt x="723" y="4083"/>
                    <a:pt x="860" y="4083"/>
                  </a:cubicBezTo>
                  <a:cubicBezTo>
                    <a:pt x="870" y="4083"/>
                    <a:pt x="879" y="4083"/>
                    <a:pt x="888" y="4082"/>
                  </a:cubicBezTo>
                  <a:cubicBezTo>
                    <a:pt x="1024" y="4068"/>
                    <a:pt x="1256" y="3932"/>
                    <a:pt x="1242" y="3904"/>
                  </a:cubicBezTo>
                  <a:lnTo>
                    <a:pt x="1242" y="3904"/>
                  </a:lnTo>
                  <a:cubicBezTo>
                    <a:pt x="1255" y="3917"/>
                    <a:pt x="2148" y="5185"/>
                    <a:pt x="3550" y="5185"/>
                  </a:cubicBezTo>
                  <a:cubicBezTo>
                    <a:pt x="3660" y="5185"/>
                    <a:pt x="3774" y="5177"/>
                    <a:pt x="3890" y="5160"/>
                  </a:cubicBezTo>
                  <a:cubicBezTo>
                    <a:pt x="4368" y="5092"/>
                    <a:pt x="4846" y="2976"/>
                    <a:pt x="4436" y="1161"/>
                  </a:cubicBezTo>
                  <a:cubicBezTo>
                    <a:pt x="4382" y="997"/>
                    <a:pt x="3999" y="42"/>
                    <a:pt x="3849" y="15"/>
                  </a:cubicBezTo>
                  <a:cubicBezTo>
                    <a:pt x="3731" y="5"/>
                    <a:pt x="3613" y="0"/>
                    <a:pt x="3495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52;p46">
              <a:extLst>
                <a:ext uri="{FF2B5EF4-FFF2-40B4-BE49-F238E27FC236}">
                  <a16:creationId xmlns:a16="http://schemas.microsoft.com/office/drawing/2014/main" id="{87AE39F8-4EC1-4244-BE98-50071CDA0298}"/>
                </a:ext>
              </a:extLst>
            </p:cNvPr>
            <p:cNvSpPr/>
            <p:nvPr/>
          </p:nvSpPr>
          <p:spPr>
            <a:xfrm>
              <a:off x="7744293" y="2630589"/>
              <a:ext cx="12990" cy="12476"/>
            </a:xfrm>
            <a:custGeom>
              <a:avLst/>
              <a:gdLst/>
              <a:ahLst/>
              <a:cxnLst/>
              <a:rect l="l" t="t" r="r" b="b"/>
              <a:pathLst>
                <a:path w="328" h="315" extrusionOk="0">
                  <a:moveTo>
                    <a:pt x="109" y="0"/>
                  </a:moveTo>
                  <a:cubicBezTo>
                    <a:pt x="96" y="0"/>
                    <a:pt x="82" y="28"/>
                    <a:pt x="82" y="28"/>
                  </a:cubicBezTo>
                  <a:cubicBezTo>
                    <a:pt x="68" y="41"/>
                    <a:pt x="27" y="55"/>
                    <a:pt x="27" y="69"/>
                  </a:cubicBezTo>
                  <a:cubicBezTo>
                    <a:pt x="27" y="96"/>
                    <a:pt x="14" y="96"/>
                    <a:pt x="14" y="110"/>
                  </a:cubicBezTo>
                  <a:cubicBezTo>
                    <a:pt x="14" y="137"/>
                    <a:pt x="0" y="164"/>
                    <a:pt x="14" y="191"/>
                  </a:cubicBezTo>
                  <a:lnTo>
                    <a:pt x="14" y="205"/>
                  </a:lnTo>
                  <a:cubicBezTo>
                    <a:pt x="14" y="232"/>
                    <a:pt x="27" y="246"/>
                    <a:pt x="41" y="260"/>
                  </a:cubicBezTo>
                  <a:cubicBezTo>
                    <a:pt x="68" y="273"/>
                    <a:pt x="82" y="301"/>
                    <a:pt x="96" y="301"/>
                  </a:cubicBezTo>
                  <a:cubicBezTo>
                    <a:pt x="109" y="314"/>
                    <a:pt x="137" y="314"/>
                    <a:pt x="150" y="314"/>
                  </a:cubicBezTo>
                  <a:lnTo>
                    <a:pt x="218" y="314"/>
                  </a:lnTo>
                  <a:lnTo>
                    <a:pt x="246" y="301"/>
                  </a:lnTo>
                  <a:cubicBezTo>
                    <a:pt x="273" y="273"/>
                    <a:pt x="300" y="260"/>
                    <a:pt x="300" y="246"/>
                  </a:cubicBezTo>
                  <a:cubicBezTo>
                    <a:pt x="300" y="232"/>
                    <a:pt x="314" y="232"/>
                    <a:pt x="314" y="205"/>
                  </a:cubicBezTo>
                  <a:cubicBezTo>
                    <a:pt x="314" y="178"/>
                    <a:pt x="328" y="164"/>
                    <a:pt x="314" y="123"/>
                  </a:cubicBezTo>
                  <a:lnTo>
                    <a:pt x="314" y="110"/>
                  </a:lnTo>
                  <a:cubicBezTo>
                    <a:pt x="314" y="96"/>
                    <a:pt x="300" y="69"/>
                    <a:pt x="287" y="55"/>
                  </a:cubicBezTo>
                  <a:cubicBezTo>
                    <a:pt x="273" y="41"/>
                    <a:pt x="246" y="28"/>
                    <a:pt x="232" y="28"/>
                  </a:cubicBezTo>
                  <a:cubicBezTo>
                    <a:pt x="218" y="0"/>
                    <a:pt x="205" y="0"/>
                    <a:pt x="177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53;p46">
              <a:extLst>
                <a:ext uri="{FF2B5EF4-FFF2-40B4-BE49-F238E27FC236}">
                  <a16:creationId xmlns:a16="http://schemas.microsoft.com/office/drawing/2014/main" id="{FEA855C4-98CA-F34F-9155-5E495DE3ECFF}"/>
                </a:ext>
              </a:extLst>
            </p:cNvPr>
            <p:cNvSpPr/>
            <p:nvPr/>
          </p:nvSpPr>
          <p:spPr>
            <a:xfrm>
              <a:off x="7805362" y="2619777"/>
              <a:ext cx="13545" cy="12476"/>
            </a:xfrm>
            <a:custGeom>
              <a:avLst/>
              <a:gdLst/>
              <a:ahLst/>
              <a:cxnLst/>
              <a:rect l="l" t="t" r="r" b="b"/>
              <a:pathLst>
                <a:path w="342" h="315" extrusionOk="0">
                  <a:moveTo>
                    <a:pt x="123" y="0"/>
                  </a:moveTo>
                  <a:cubicBezTo>
                    <a:pt x="110" y="0"/>
                    <a:pt x="96" y="28"/>
                    <a:pt x="96" y="28"/>
                  </a:cubicBezTo>
                  <a:cubicBezTo>
                    <a:pt x="69" y="41"/>
                    <a:pt x="41" y="55"/>
                    <a:pt x="41" y="69"/>
                  </a:cubicBezTo>
                  <a:cubicBezTo>
                    <a:pt x="41" y="96"/>
                    <a:pt x="28" y="96"/>
                    <a:pt x="28" y="110"/>
                  </a:cubicBezTo>
                  <a:cubicBezTo>
                    <a:pt x="28" y="137"/>
                    <a:pt x="0" y="164"/>
                    <a:pt x="28" y="191"/>
                  </a:cubicBezTo>
                  <a:lnTo>
                    <a:pt x="28" y="205"/>
                  </a:lnTo>
                  <a:cubicBezTo>
                    <a:pt x="28" y="232"/>
                    <a:pt x="41" y="246"/>
                    <a:pt x="55" y="260"/>
                  </a:cubicBezTo>
                  <a:cubicBezTo>
                    <a:pt x="69" y="273"/>
                    <a:pt x="96" y="301"/>
                    <a:pt x="110" y="301"/>
                  </a:cubicBezTo>
                  <a:cubicBezTo>
                    <a:pt x="123" y="314"/>
                    <a:pt x="137" y="314"/>
                    <a:pt x="164" y="314"/>
                  </a:cubicBezTo>
                  <a:lnTo>
                    <a:pt x="232" y="314"/>
                  </a:lnTo>
                  <a:lnTo>
                    <a:pt x="260" y="301"/>
                  </a:lnTo>
                  <a:cubicBezTo>
                    <a:pt x="273" y="273"/>
                    <a:pt x="314" y="260"/>
                    <a:pt x="314" y="246"/>
                  </a:cubicBezTo>
                  <a:cubicBezTo>
                    <a:pt x="314" y="232"/>
                    <a:pt x="328" y="232"/>
                    <a:pt x="328" y="205"/>
                  </a:cubicBezTo>
                  <a:cubicBezTo>
                    <a:pt x="328" y="178"/>
                    <a:pt x="342" y="164"/>
                    <a:pt x="328" y="123"/>
                  </a:cubicBezTo>
                  <a:lnTo>
                    <a:pt x="328" y="110"/>
                  </a:lnTo>
                  <a:cubicBezTo>
                    <a:pt x="314" y="96"/>
                    <a:pt x="314" y="69"/>
                    <a:pt x="301" y="55"/>
                  </a:cubicBezTo>
                  <a:cubicBezTo>
                    <a:pt x="273" y="41"/>
                    <a:pt x="260" y="28"/>
                    <a:pt x="246" y="28"/>
                  </a:cubicBezTo>
                  <a:cubicBezTo>
                    <a:pt x="232" y="0"/>
                    <a:pt x="205" y="0"/>
                    <a:pt x="19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54;p46">
              <a:extLst>
                <a:ext uri="{FF2B5EF4-FFF2-40B4-BE49-F238E27FC236}">
                  <a16:creationId xmlns:a16="http://schemas.microsoft.com/office/drawing/2014/main" id="{B3AE3434-47CC-7747-BD55-60C025A36BB0}"/>
                </a:ext>
              </a:extLst>
            </p:cNvPr>
            <p:cNvSpPr/>
            <p:nvPr/>
          </p:nvSpPr>
          <p:spPr>
            <a:xfrm>
              <a:off x="7661561" y="2675816"/>
              <a:ext cx="29862" cy="25506"/>
            </a:xfrm>
            <a:custGeom>
              <a:avLst/>
              <a:gdLst/>
              <a:ahLst/>
              <a:cxnLst/>
              <a:rect l="l" t="t" r="r" b="b"/>
              <a:pathLst>
                <a:path w="754" h="644" extrusionOk="0">
                  <a:moveTo>
                    <a:pt x="274" y="1"/>
                  </a:moveTo>
                  <a:cubicBezTo>
                    <a:pt x="242" y="1"/>
                    <a:pt x="210" y="6"/>
                    <a:pt x="178" y="18"/>
                  </a:cubicBezTo>
                  <a:cubicBezTo>
                    <a:pt x="83" y="59"/>
                    <a:pt x="14" y="128"/>
                    <a:pt x="1" y="210"/>
                  </a:cubicBezTo>
                  <a:cubicBezTo>
                    <a:pt x="1" y="251"/>
                    <a:pt x="1" y="291"/>
                    <a:pt x="14" y="332"/>
                  </a:cubicBezTo>
                  <a:cubicBezTo>
                    <a:pt x="24" y="342"/>
                    <a:pt x="49" y="375"/>
                    <a:pt x="78" y="375"/>
                  </a:cubicBezTo>
                  <a:cubicBezTo>
                    <a:pt x="88" y="375"/>
                    <a:pt x="99" y="371"/>
                    <a:pt x="110" y="360"/>
                  </a:cubicBezTo>
                  <a:cubicBezTo>
                    <a:pt x="124" y="346"/>
                    <a:pt x="110" y="319"/>
                    <a:pt x="110" y="291"/>
                  </a:cubicBezTo>
                  <a:cubicBezTo>
                    <a:pt x="110" y="264"/>
                    <a:pt x="110" y="251"/>
                    <a:pt x="124" y="223"/>
                  </a:cubicBezTo>
                  <a:cubicBezTo>
                    <a:pt x="137" y="182"/>
                    <a:pt x="192" y="155"/>
                    <a:pt x="246" y="141"/>
                  </a:cubicBezTo>
                  <a:cubicBezTo>
                    <a:pt x="255" y="140"/>
                    <a:pt x="263" y="140"/>
                    <a:pt x="271" y="140"/>
                  </a:cubicBezTo>
                  <a:cubicBezTo>
                    <a:pt x="356" y="140"/>
                    <a:pt x="429" y="202"/>
                    <a:pt x="478" y="264"/>
                  </a:cubicBezTo>
                  <a:cubicBezTo>
                    <a:pt x="397" y="332"/>
                    <a:pt x="356" y="428"/>
                    <a:pt x="410" y="537"/>
                  </a:cubicBezTo>
                  <a:cubicBezTo>
                    <a:pt x="448" y="603"/>
                    <a:pt x="532" y="643"/>
                    <a:pt x="607" y="643"/>
                  </a:cubicBezTo>
                  <a:cubicBezTo>
                    <a:pt x="640" y="643"/>
                    <a:pt x="672" y="636"/>
                    <a:pt x="697" y="619"/>
                  </a:cubicBezTo>
                  <a:cubicBezTo>
                    <a:pt x="754" y="562"/>
                    <a:pt x="725" y="486"/>
                    <a:pt x="683" y="486"/>
                  </a:cubicBezTo>
                  <a:cubicBezTo>
                    <a:pt x="674" y="486"/>
                    <a:pt x="665" y="489"/>
                    <a:pt x="656" y="496"/>
                  </a:cubicBezTo>
                  <a:cubicBezTo>
                    <a:pt x="634" y="512"/>
                    <a:pt x="611" y="520"/>
                    <a:pt x="587" y="520"/>
                  </a:cubicBezTo>
                  <a:cubicBezTo>
                    <a:pt x="552" y="520"/>
                    <a:pt x="517" y="502"/>
                    <a:pt x="492" y="469"/>
                  </a:cubicBezTo>
                  <a:cubicBezTo>
                    <a:pt x="478" y="428"/>
                    <a:pt x="492" y="414"/>
                    <a:pt x="506" y="387"/>
                  </a:cubicBezTo>
                  <a:cubicBezTo>
                    <a:pt x="533" y="346"/>
                    <a:pt x="547" y="332"/>
                    <a:pt x="588" y="332"/>
                  </a:cubicBezTo>
                  <a:cubicBezTo>
                    <a:pt x="615" y="319"/>
                    <a:pt x="656" y="278"/>
                    <a:pt x="615" y="251"/>
                  </a:cubicBezTo>
                  <a:cubicBezTo>
                    <a:pt x="548" y="116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5;p46">
              <a:extLst>
                <a:ext uri="{FF2B5EF4-FFF2-40B4-BE49-F238E27FC236}">
                  <a16:creationId xmlns:a16="http://schemas.microsoft.com/office/drawing/2014/main" id="{F1DF3931-6A73-EA42-857A-652A64DBAFED}"/>
                </a:ext>
              </a:extLst>
            </p:cNvPr>
            <p:cNvSpPr/>
            <p:nvPr/>
          </p:nvSpPr>
          <p:spPr>
            <a:xfrm>
              <a:off x="7726472" y="2594906"/>
              <a:ext cx="42694" cy="19208"/>
            </a:xfrm>
            <a:custGeom>
              <a:avLst/>
              <a:gdLst/>
              <a:ahLst/>
              <a:cxnLst/>
              <a:rect l="l" t="t" r="r" b="b"/>
              <a:pathLst>
                <a:path w="1078" h="485" extrusionOk="0">
                  <a:moveTo>
                    <a:pt x="969" y="1"/>
                  </a:moveTo>
                  <a:cubicBezTo>
                    <a:pt x="655" y="41"/>
                    <a:pt x="327" y="151"/>
                    <a:pt x="54" y="355"/>
                  </a:cubicBezTo>
                  <a:cubicBezTo>
                    <a:pt x="0" y="399"/>
                    <a:pt x="40" y="485"/>
                    <a:pt x="100" y="485"/>
                  </a:cubicBezTo>
                  <a:cubicBezTo>
                    <a:pt x="116" y="485"/>
                    <a:pt x="133" y="479"/>
                    <a:pt x="150" y="465"/>
                  </a:cubicBezTo>
                  <a:cubicBezTo>
                    <a:pt x="395" y="274"/>
                    <a:pt x="696" y="178"/>
                    <a:pt x="1010" y="137"/>
                  </a:cubicBezTo>
                  <a:cubicBezTo>
                    <a:pt x="1037" y="137"/>
                    <a:pt x="1078" y="82"/>
                    <a:pt x="1051" y="55"/>
                  </a:cubicBezTo>
                  <a:cubicBezTo>
                    <a:pt x="1037" y="14"/>
                    <a:pt x="1010" y="1"/>
                    <a:pt x="969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6;p46">
              <a:extLst>
                <a:ext uri="{FF2B5EF4-FFF2-40B4-BE49-F238E27FC236}">
                  <a16:creationId xmlns:a16="http://schemas.microsoft.com/office/drawing/2014/main" id="{03F42D72-E950-5C46-8022-FBC108EBEE5D}"/>
                </a:ext>
              </a:extLst>
            </p:cNvPr>
            <p:cNvSpPr/>
            <p:nvPr/>
          </p:nvSpPr>
          <p:spPr>
            <a:xfrm>
              <a:off x="7797243" y="2588767"/>
              <a:ext cx="27486" cy="11327"/>
            </a:xfrm>
            <a:custGeom>
              <a:avLst/>
              <a:gdLst/>
              <a:ahLst/>
              <a:cxnLst/>
              <a:rect l="l" t="t" r="r" b="b"/>
              <a:pathLst>
                <a:path w="694" h="286" extrusionOk="0">
                  <a:moveTo>
                    <a:pt x="214" y="1"/>
                  </a:moveTo>
                  <a:cubicBezTo>
                    <a:pt x="164" y="1"/>
                    <a:pt x="116" y="7"/>
                    <a:pt x="69" y="19"/>
                  </a:cubicBezTo>
                  <a:cubicBezTo>
                    <a:pt x="42" y="19"/>
                    <a:pt x="1" y="74"/>
                    <a:pt x="28" y="101"/>
                  </a:cubicBezTo>
                  <a:cubicBezTo>
                    <a:pt x="39" y="135"/>
                    <a:pt x="60" y="159"/>
                    <a:pt x="89" y="159"/>
                  </a:cubicBezTo>
                  <a:cubicBezTo>
                    <a:pt x="96" y="159"/>
                    <a:pt x="103" y="158"/>
                    <a:pt x="110" y="156"/>
                  </a:cubicBezTo>
                  <a:cubicBezTo>
                    <a:pt x="123" y="156"/>
                    <a:pt x="164" y="156"/>
                    <a:pt x="178" y="142"/>
                  </a:cubicBezTo>
                  <a:lnTo>
                    <a:pt x="355" y="142"/>
                  </a:lnTo>
                  <a:cubicBezTo>
                    <a:pt x="383" y="142"/>
                    <a:pt x="396" y="156"/>
                    <a:pt x="437" y="156"/>
                  </a:cubicBezTo>
                  <a:cubicBezTo>
                    <a:pt x="451" y="156"/>
                    <a:pt x="451" y="169"/>
                    <a:pt x="465" y="169"/>
                  </a:cubicBezTo>
                  <a:cubicBezTo>
                    <a:pt x="465" y="169"/>
                    <a:pt x="478" y="169"/>
                    <a:pt x="478" y="196"/>
                  </a:cubicBezTo>
                  <a:cubicBezTo>
                    <a:pt x="492" y="210"/>
                    <a:pt x="519" y="210"/>
                    <a:pt x="533" y="224"/>
                  </a:cubicBezTo>
                  <a:cubicBezTo>
                    <a:pt x="547" y="224"/>
                    <a:pt x="547" y="237"/>
                    <a:pt x="574" y="237"/>
                  </a:cubicBezTo>
                  <a:lnTo>
                    <a:pt x="588" y="265"/>
                  </a:lnTo>
                  <a:cubicBezTo>
                    <a:pt x="601" y="278"/>
                    <a:pt x="618" y="285"/>
                    <a:pt x="635" y="285"/>
                  </a:cubicBezTo>
                  <a:cubicBezTo>
                    <a:pt x="652" y="285"/>
                    <a:pt x="669" y="278"/>
                    <a:pt x="683" y="265"/>
                  </a:cubicBezTo>
                  <a:cubicBezTo>
                    <a:pt x="683" y="266"/>
                    <a:pt x="683" y="267"/>
                    <a:pt x="683" y="267"/>
                  </a:cubicBezTo>
                  <a:cubicBezTo>
                    <a:pt x="686" y="267"/>
                    <a:pt x="694" y="221"/>
                    <a:pt x="669" y="196"/>
                  </a:cubicBezTo>
                  <a:cubicBezTo>
                    <a:pt x="553" y="70"/>
                    <a:pt x="381" y="1"/>
                    <a:pt x="214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7;p46">
              <a:extLst>
                <a:ext uri="{FF2B5EF4-FFF2-40B4-BE49-F238E27FC236}">
                  <a16:creationId xmlns:a16="http://schemas.microsoft.com/office/drawing/2014/main" id="{7975EA1F-463F-344C-8A53-E074FDB26AFB}"/>
                </a:ext>
              </a:extLst>
            </p:cNvPr>
            <p:cNvSpPr/>
            <p:nvPr/>
          </p:nvSpPr>
          <p:spPr>
            <a:xfrm>
              <a:off x="7781046" y="2721915"/>
              <a:ext cx="25981" cy="8317"/>
            </a:xfrm>
            <a:custGeom>
              <a:avLst/>
              <a:gdLst/>
              <a:ahLst/>
              <a:cxnLst/>
              <a:rect l="l" t="t" r="r" b="b"/>
              <a:pathLst>
                <a:path w="656" h="210" extrusionOk="0">
                  <a:moveTo>
                    <a:pt x="546" y="1"/>
                  </a:moveTo>
                  <a:cubicBezTo>
                    <a:pt x="396" y="15"/>
                    <a:pt x="219" y="56"/>
                    <a:pt x="68" y="69"/>
                  </a:cubicBezTo>
                  <a:cubicBezTo>
                    <a:pt x="41" y="69"/>
                    <a:pt x="0" y="124"/>
                    <a:pt x="27" y="151"/>
                  </a:cubicBezTo>
                  <a:cubicBezTo>
                    <a:pt x="39" y="185"/>
                    <a:pt x="59" y="209"/>
                    <a:pt x="89" y="209"/>
                  </a:cubicBezTo>
                  <a:cubicBezTo>
                    <a:pt x="95" y="209"/>
                    <a:pt x="102" y="208"/>
                    <a:pt x="109" y="206"/>
                  </a:cubicBezTo>
                  <a:cubicBezTo>
                    <a:pt x="259" y="192"/>
                    <a:pt x="437" y="151"/>
                    <a:pt x="587" y="137"/>
                  </a:cubicBezTo>
                  <a:cubicBezTo>
                    <a:pt x="614" y="137"/>
                    <a:pt x="655" y="83"/>
                    <a:pt x="642" y="56"/>
                  </a:cubicBezTo>
                  <a:cubicBezTo>
                    <a:pt x="614" y="15"/>
                    <a:pt x="587" y="1"/>
                    <a:pt x="54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58;p46">
              <a:extLst>
                <a:ext uri="{FF2B5EF4-FFF2-40B4-BE49-F238E27FC236}">
                  <a16:creationId xmlns:a16="http://schemas.microsoft.com/office/drawing/2014/main" id="{6EFE8B6D-817B-1C47-9EC2-6BE4C0323110}"/>
                </a:ext>
              </a:extLst>
            </p:cNvPr>
            <p:cNvSpPr/>
            <p:nvPr/>
          </p:nvSpPr>
          <p:spPr>
            <a:xfrm>
              <a:off x="7789125" y="2652014"/>
              <a:ext cx="23842" cy="34536"/>
            </a:xfrm>
            <a:custGeom>
              <a:avLst/>
              <a:gdLst/>
              <a:ahLst/>
              <a:cxnLst/>
              <a:rect l="l" t="t" r="r" b="b"/>
              <a:pathLst>
                <a:path w="602" h="872" extrusionOk="0">
                  <a:moveTo>
                    <a:pt x="86" y="0"/>
                  </a:moveTo>
                  <a:cubicBezTo>
                    <a:pt x="76" y="0"/>
                    <a:pt x="66" y="2"/>
                    <a:pt x="55" y="5"/>
                  </a:cubicBezTo>
                  <a:cubicBezTo>
                    <a:pt x="28" y="33"/>
                    <a:pt x="1" y="74"/>
                    <a:pt x="28" y="114"/>
                  </a:cubicBezTo>
                  <a:cubicBezTo>
                    <a:pt x="69" y="278"/>
                    <a:pt x="260" y="306"/>
                    <a:pt x="383" y="401"/>
                  </a:cubicBezTo>
                  <a:cubicBezTo>
                    <a:pt x="438" y="456"/>
                    <a:pt x="465" y="510"/>
                    <a:pt x="438" y="579"/>
                  </a:cubicBezTo>
                  <a:cubicBezTo>
                    <a:pt x="383" y="647"/>
                    <a:pt x="315" y="688"/>
                    <a:pt x="247" y="742"/>
                  </a:cubicBezTo>
                  <a:cubicBezTo>
                    <a:pt x="206" y="783"/>
                    <a:pt x="206" y="811"/>
                    <a:pt x="247" y="852"/>
                  </a:cubicBezTo>
                  <a:cubicBezTo>
                    <a:pt x="253" y="865"/>
                    <a:pt x="270" y="872"/>
                    <a:pt x="289" y="872"/>
                  </a:cubicBezTo>
                  <a:cubicBezTo>
                    <a:pt x="308" y="872"/>
                    <a:pt x="328" y="865"/>
                    <a:pt x="342" y="852"/>
                  </a:cubicBezTo>
                  <a:cubicBezTo>
                    <a:pt x="410" y="783"/>
                    <a:pt x="506" y="729"/>
                    <a:pt x="547" y="647"/>
                  </a:cubicBezTo>
                  <a:cubicBezTo>
                    <a:pt x="601" y="551"/>
                    <a:pt x="601" y="456"/>
                    <a:pt x="547" y="374"/>
                  </a:cubicBezTo>
                  <a:cubicBezTo>
                    <a:pt x="506" y="278"/>
                    <a:pt x="410" y="237"/>
                    <a:pt x="328" y="196"/>
                  </a:cubicBezTo>
                  <a:cubicBezTo>
                    <a:pt x="260" y="169"/>
                    <a:pt x="192" y="128"/>
                    <a:pt x="165" y="46"/>
                  </a:cubicBezTo>
                  <a:cubicBezTo>
                    <a:pt x="144" y="16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59;p46">
              <a:extLst>
                <a:ext uri="{FF2B5EF4-FFF2-40B4-BE49-F238E27FC236}">
                  <a16:creationId xmlns:a16="http://schemas.microsoft.com/office/drawing/2014/main" id="{54D556F3-40BD-F349-9715-77788E00D751}"/>
                </a:ext>
              </a:extLst>
            </p:cNvPr>
            <p:cNvSpPr/>
            <p:nvPr/>
          </p:nvSpPr>
          <p:spPr>
            <a:xfrm>
              <a:off x="7767501" y="2704172"/>
              <a:ext cx="35209" cy="8673"/>
            </a:xfrm>
            <a:custGeom>
              <a:avLst/>
              <a:gdLst/>
              <a:ahLst/>
              <a:cxnLst/>
              <a:rect l="l" t="t" r="r" b="b"/>
              <a:pathLst>
                <a:path w="889" h="219" extrusionOk="0">
                  <a:moveTo>
                    <a:pt x="808" y="1"/>
                  </a:moveTo>
                  <a:cubicBezTo>
                    <a:pt x="797" y="1"/>
                    <a:pt x="787" y="4"/>
                    <a:pt x="779" y="12"/>
                  </a:cubicBezTo>
                  <a:cubicBezTo>
                    <a:pt x="666" y="57"/>
                    <a:pt x="541" y="78"/>
                    <a:pt x="415" y="78"/>
                  </a:cubicBezTo>
                  <a:cubicBezTo>
                    <a:pt x="312" y="78"/>
                    <a:pt x="208" y="64"/>
                    <a:pt x="110" y="40"/>
                  </a:cubicBezTo>
                  <a:cubicBezTo>
                    <a:pt x="100" y="36"/>
                    <a:pt x="91" y="35"/>
                    <a:pt x="82" y="35"/>
                  </a:cubicBezTo>
                  <a:cubicBezTo>
                    <a:pt x="52" y="35"/>
                    <a:pt x="28" y="52"/>
                    <a:pt x="28" y="94"/>
                  </a:cubicBezTo>
                  <a:cubicBezTo>
                    <a:pt x="1" y="121"/>
                    <a:pt x="28" y="176"/>
                    <a:pt x="69" y="176"/>
                  </a:cubicBezTo>
                  <a:cubicBezTo>
                    <a:pt x="177" y="204"/>
                    <a:pt x="288" y="219"/>
                    <a:pt x="398" y="219"/>
                  </a:cubicBezTo>
                  <a:cubicBezTo>
                    <a:pt x="554" y="219"/>
                    <a:pt x="710" y="191"/>
                    <a:pt x="861" y="135"/>
                  </a:cubicBezTo>
                  <a:cubicBezTo>
                    <a:pt x="874" y="121"/>
                    <a:pt x="888" y="80"/>
                    <a:pt x="874" y="40"/>
                  </a:cubicBezTo>
                  <a:cubicBezTo>
                    <a:pt x="865" y="20"/>
                    <a:pt x="835" y="1"/>
                    <a:pt x="80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60;p46">
              <a:extLst>
                <a:ext uri="{FF2B5EF4-FFF2-40B4-BE49-F238E27FC236}">
                  <a16:creationId xmlns:a16="http://schemas.microsoft.com/office/drawing/2014/main" id="{8075ECB1-8DFF-B245-95BF-77F2BC915B82}"/>
                </a:ext>
              </a:extLst>
            </p:cNvPr>
            <p:cNvSpPr/>
            <p:nvPr/>
          </p:nvSpPr>
          <p:spPr>
            <a:xfrm>
              <a:off x="7615265" y="3282189"/>
              <a:ext cx="62853" cy="95250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521" y="1"/>
                  </a:moveTo>
                  <a:cubicBezTo>
                    <a:pt x="1487" y="1"/>
                    <a:pt x="1450" y="21"/>
                    <a:pt x="1443" y="62"/>
                  </a:cubicBezTo>
                  <a:cubicBezTo>
                    <a:pt x="1306" y="950"/>
                    <a:pt x="801" y="1755"/>
                    <a:pt x="64" y="2287"/>
                  </a:cubicBezTo>
                  <a:cubicBezTo>
                    <a:pt x="1" y="2329"/>
                    <a:pt x="44" y="2404"/>
                    <a:pt x="104" y="2404"/>
                  </a:cubicBezTo>
                  <a:cubicBezTo>
                    <a:pt x="122" y="2404"/>
                    <a:pt x="141" y="2398"/>
                    <a:pt x="160" y="2383"/>
                  </a:cubicBezTo>
                  <a:cubicBezTo>
                    <a:pt x="938" y="1837"/>
                    <a:pt x="1443" y="1004"/>
                    <a:pt x="1579" y="62"/>
                  </a:cubicBezTo>
                  <a:cubicBezTo>
                    <a:pt x="1586" y="21"/>
                    <a:pt x="1555" y="1"/>
                    <a:pt x="152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61;p46">
              <a:extLst>
                <a:ext uri="{FF2B5EF4-FFF2-40B4-BE49-F238E27FC236}">
                  <a16:creationId xmlns:a16="http://schemas.microsoft.com/office/drawing/2014/main" id="{F453C588-2EE7-DA49-86B9-225734E0D2CA}"/>
                </a:ext>
              </a:extLst>
            </p:cNvPr>
            <p:cNvSpPr/>
            <p:nvPr/>
          </p:nvSpPr>
          <p:spPr>
            <a:xfrm>
              <a:off x="7670235" y="3276526"/>
              <a:ext cx="187609" cy="11921"/>
            </a:xfrm>
            <a:custGeom>
              <a:avLst/>
              <a:gdLst/>
              <a:ahLst/>
              <a:cxnLst/>
              <a:rect l="l" t="t" r="r" b="b"/>
              <a:pathLst>
                <a:path w="4737" h="301" extrusionOk="0">
                  <a:moveTo>
                    <a:pt x="4627" y="1"/>
                  </a:moveTo>
                  <a:cubicBezTo>
                    <a:pt x="3126" y="55"/>
                    <a:pt x="1611" y="96"/>
                    <a:pt x="109" y="137"/>
                  </a:cubicBezTo>
                  <a:cubicBezTo>
                    <a:pt x="0" y="137"/>
                    <a:pt x="0" y="301"/>
                    <a:pt x="109" y="301"/>
                  </a:cubicBezTo>
                  <a:cubicBezTo>
                    <a:pt x="1611" y="246"/>
                    <a:pt x="3126" y="205"/>
                    <a:pt x="4627" y="164"/>
                  </a:cubicBezTo>
                  <a:cubicBezTo>
                    <a:pt x="4736" y="164"/>
                    <a:pt x="4736" y="1"/>
                    <a:pt x="4627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62;p46">
              <a:extLst>
                <a:ext uri="{FF2B5EF4-FFF2-40B4-BE49-F238E27FC236}">
                  <a16:creationId xmlns:a16="http://schemas.microsoft.com/office/drawing/2014/main" id="{77128596-B428-1149-B520-E1F7E0930AE4}"/>
                </a:ext>
              </a:extLst>
            </p:cNvPr>
            <p:cNvSpPr/>
            <p:nvPr/>
          </p:nvSpPr>
          <p:spPr>
            <a:xfrm>
              <a:off x="7848055" y="3276407"/>
              <a:ext cx="43962" cy="79289"/>
            </a:xfrm>
            <a:custGeom>
              <a:avLst/>
              <a:gdLst/>
              <a:ahLst/>
              <a:cxnLst/>
              <a:rect l="l" t="t" r="r" b="b"/>
              <a:pathLst>
                <a:path w="1110" h="2002" extrusionOk="0">
                  <a:moveTo>
                    <a:pt x="135" y="0"/>
                  </a:moveTo>
                  <a:cubicBezTo>
                    <a:pt x="100" y="0"/>
                    <a:pt x="62" y="24"/>
                    <a:pt x="55" y="72"/>
                  </a:cubicBezTo>
                  <a:cubicBezTo>
                    <a:pt x="1" y="823"/>
                    <a:pt x="355" y="1573"/>
                    <a:pt x="970" y="1983"/>
                  </a:cubicBezTo>
                  <a:cubicBezTo>
                    <a:pt x="988" y="1996"/>
                    <a:pt x="1005" y="2002"/>
                    <a:pt x="1020" y="2002"/>
                  </a:cubicBezTo>
                  <a:cubicBezTo>
                    <a:pt x="1082" y="2002"/>
                    <a:pt x="1109" y="1907"/>
                    <a:pt x="1065" y="1874"/>
                  </a:cubicBezTo>
                  <a:cubicBezTo>
                    <a:pt x="478" y="1478"/>
                    <a:pt x="137" y="782"/>
                    <a:pt x="205" y="72"/>
                  </a:cubicBezTo>
                  <a:cubicBezTo>
                    <a:pt x="205" y="24"/>
                    <a:pt x="171" y="0"/>
                    <a:pt x="13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63;p46">
              <a:extLst>
                <a:ext uri="{FF2B5EF4-FFF2-40B4-BE49-F238E27FC236}">
                  <a16:creationId xmlns:a16="http://schemas.microsoft.com/office/drawing/2014/main" id="{AC3C426B-2BB9-094B-BBB3-77D5616A793F}"/>
                </a:ext>
              </a:extLst>
            </p:cNvPr>
            <p:cNvSpPr/>
            <p:nvPr/>
          </p:nvSpPr>
          <p:spPr>
            <a:xfrm>
              <a:off x="7442118" y="3173279"/>
              <a:ext cx="223808" cy="180044"/>
            </a:xfrm>
            <a:custGeom>
              <a:avLst/>
              <a:gdLst/>
              <a:ahLst/>
              <a:cxnLst/>
              <a:rect l="l" t="t" r="r" b="b"/>
              <a:pathLst>
                <a:path w="5651" h="4546" extrusionOk="0">
                  <a:moveTo>
                    <a:pt x="1092" y="1"/>
                  </a:moveTo>
                  <a:cubicBezTo>
                    <a:pt x="1092" y="1"/>
                    <a:pt x="0" y="560"/>
                    <a:pt x="55" y="2021"/>
                  </a:cubicBezTo>
                  <a:lnTo>
                    <a:pt x="4982" y="4546"/>
                  </a:lnTo>
                  <a:cubicBezTo>
                    <a:pt x="4982" y="4546"/>
                    <a:pt x="5419" y="4027"/>
                    <a:pt x="5651" y="3468"/>
                  </a:cubicBezTo>
                  <a:lnTo>
                    <a:pt x="1092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64;p46">
              <a:extLst>
                <a:ext uri="{FF2B5EF4-FFF2-40B4-BE49-F238E27FC236}">
                  <a16:creationId xmlns:a16="http://schemas.microsoft.com/office/drawing/2014/main" id="{92105FBD-3067-7C45-BD13-FE1B4FE13407}"/>
                </a:ext>
              </a:extLst>
            </p:cNvPr>
            <p:cNvSpPr/>
            <p:nvPr/>
          </p:nvSpPr>
          <p:spPr>
            <a:xfrm>
              <a:off x="7431860" y="3170982"/>
              <a:ext cx="60754" cy="93072"/>
            </a:xfrm>
            <a:custGeom>
              <a:avLst/>
              <a:gdLst/>
              <a:ahLst/>
              <a:cxnLst/>
              <a:rect l="l" t="t" r="r" b="b"/>
              <a:pathLst>
                <a:path w="1534" h="2350" extrusionOk="0">
                  <a:moveTo>
                    <a:pt x="1404" y="1"/>
                  </a:moveTo>
                  <a:cubicBezTo>
                    <a:pt x="1396" y="1"/>
                    <a:pt x="1387" y="2"/>
                    <a:pt x="1379" y="4"/>
                  </a:cubicBezTo>
                  <a:cubicBezTo>
                    <a:pt x="532" y="400"/>
                    <a:pt x="0" y="1369"/>
                    <a:pt x="123" y="2297"/>
                  </a:cubicBezTo>
                  <a:cubicBezTo>
                    <a:pt x="129" y="2332"/>
                    <a:pt x="157" y="2350"/>
                    <a:pt x="187" y="2350"/>
                  </a:cubicBezTo>
                  <a:cubicBezTo>
                    <a:pt x="226" y="2350"/>
                    <a:pt x="267" y="2319"/>
                    <a:pt x="259" y="2256"/>
                  </a:cubicBezTo>
                  <a:cubicBezTo>
                    <a:pt x="150" y="1383"/>
                    <a:pt x="642" y="509"/>
                    <a:pt x="1447" y="127"/>
                  </a:cubicBezTo>
                  <a:cubicBezTo>
                    <a:pt x="1534" y="115"/>
                    <a:pt x="1485" y="1"/>
                    <a:pt x="1404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65;p46">
              <a:extLst>
                <a:ext uri="{FF2B5EF4-FFF2-40B4-BE49-F238E27FC236}">
                  <a16:creationId xmlns:a16="http://schemas.microsoft.com/office/drawing/2014/main" id="{013548FA-E03F-DD49-B4F2-E29B0E5BDB41}"/>
                </a:ext>
              </a:extLst>
            </p:cNvPr>
            <p:cNvSpPr/>
            <p:nvPr/>
          </p:nvSpPr>
          <p:spPr>
            <a:xfrm>
              <a:off x="7449088" y="3150586"/>
              <a:ext cx="69230" cy="25228"/>
            </a:xfrm>
            <a:custGeom>
              <a:avLst/>
              <a:gdLst/>
              <a:ahLst/>
              <a:cxnLst/>
              <a:rect l="l" t="t" r="r" b="b"/>
              <a:pathLst>
                <a:path w="1748" h="637" extrusionOk="0">
                  <a:moveTo>
                    <a:pt x="600" y="0"/>
                  </a:moveTo>
                  <a:cubicBezTo>
                    <a:pt x="425" y="0"/>
                    <a:pt x="249" y="32"/>
                    <a:pt x="84" y="96"/>
                  </a:cubicBezTo>
                  <a:cubicBezTo>
                    <a:pt x="0" y="132"/>
                    <a:pt x="42" y="240"/>
                    <a:pt x="117" y="240"/>
                  </a:cubicBezTo>
                  <a:cubicBezTo>
                    <a:pt x="128" y="240"/>
                    <a:pt x="140" y="238"/>
                    <a:pt x="152" y="233"/>
                  </a:cubicBezTo>
                  <a:cubicBezTo>
                    <a:pt x="295" y="173"/>
                    <a:pt x="446" y="145"/>
                    <a:pt x="598" y="145"/>
                  </a:cubicBezTo>
                  <a:cubicBezTo>
                    <a:pt x="970" y="145"/>
                    <a:pt x="1343" y="314"/>
                    <a:pt x="1585" y="615"/>
                  </a:cubicBezTo>
                  <a:cubicBezTo>
                    <a:pt x="1597" y="630"/>
                    <a:pt x="1613" y="636"/>
                    <a:pt x="1629" y="636"/>
                  </a:cubicBezTo>
                  <a:cubicBezTo>
                    <a:pt x="1685" y="636"/>
                    <a:pt x="1747" y="559"/>
                    <a:pt x="1694" y="505"/>
                  </a:cubicBezTo>
                  <a:cubicBezTo>
                    <a:pt x="1434" y="178"/>
                    <a:pt x="1019" y="0"/>
                    <a:pt x="6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6;p46">
              <a:extLst>
                <a:ext uri="{FF2B5EF4-FFF2-40B4-BE49-F238E27FC236}">
                  <a16:creationId xmlns:a16="http://schemas.microsoft.com/office/drawing/2014/main" id="{E32819F2-18FC-5B42-B2BC-6EA17A5B3055}"/>
                </a:ext>
              </a:extLst>
            </p:cNvPr>
            <p:cNvSpPr/>
            <p:nvPr/>
          </p:nvSpPr>
          <p:spPr>
            <a:xfrm>
              <a:off x="7591027" y="2986111"/>
              <a:ext cx="14377" cy="172757"/>
            </a:xfrm>
            <a:custGeom>
              <a:avLst/>
              <a:gdLst/>
              <a:ahLst/>
              <a:cxnLst/>
              <a:rect l="l" t="t" r="r" b="b"/>
              <a:pathLst>
                <a:path w="363" h="4362" extrusionOk="0">
                  <a:moveTo>
                    <a:pt x="176" y="0"/>
                  </a:moveTo>
                  <a:cubicBezTo>
                    <a:pt x="138" y="0"/>
                    <a:pt x="103" y="22"/>
                    <a:pt x="103" y="72"/>
                  </a:cubicBezTo>
                  <a:cubicBezTo>
                    <a:pt x="212" y="1465"/>
                    <a:pt x="185" y="2884"/>
                    <a:pt x="7" y="4290"/>
                  </a:cubicBezTo>
                  <a:cubicBezTo>
                    <a:pt x="1" y="4338"/>
                    <a:pt x="35" y="4362"/>
                    <a:pt x="72" y="4362"/>
                  </a:cubicBezTo>
                  <a:cubicBezTo>
                    <a:pt x="110" y="4362"/>
                    <a:pt x="151" y="4338"/>
                    <a:pt x="158" y="4290"/>
                  </a:cubicBezTo>
                  <a:cubicBezTo>
                    <a:pt x="321" y="2884"/>
                    <a:pt x="362" y="1465"/>
                    <a:pt x="267" y="72"/>
                  </a:cubicBezTo>
                  <a:cubicBezTo>
                    <a:pt x="267" y="29"/>
                    <a:pt x="220" y="0"/>
                    <a:pt x="176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7;p46">
              <a:extLst>
                <a:ext uri="{FF2B5EF4-FFF2-40B4-BE49-F238E27FC236}">
                  <a16:creationId xmlns:a16="http://schemas.microsoft.com/office/drawing/2014/main" id="{BAAC7233-3331-3D48-8C40-0D9BA256705E}"/>
                </a:ext>
              </a:extLst>
            </p:cNvPr>
            <p:cNvSpPr/>
            <p:nvPr/>
          </p:nvSpPr>
          <p:spPr>
            <a:xfrm>
              <a:off x="7651542" y="2817677"/>
              <a:ext cx="155489" cy="73982"/>
            </a:xfrm>
            <a:custGeom>
              <a:avLst/>
              <a:gdLst/>
              <a:ahLst/>
              <a:cxnLst/>
              <a:rect l="l" t="t" r="r" b="b"/>
              <a:pathLst>
                <a:path w="3926" h="1868" extrusionOk="0">
                  <a:moveTo>
                    <a:pt x="81" y="1"/>
                  </a:moveTo>
                  <a:cubicBezTo>
                    <a:pt x="42" y="1"/>
                    <a:pt x="0" y="32"/>
                    <a:pt x="8" y="94"/>
                  </a:cubicBezTo>
                  <a:cubicBezTo>
                    <a:pt x="63" y="449"/>
                    <a:pt x="390" y="640"/>
                    <a:pt x="691" y="736"/>
                  </a:cubicBezTo>
                  <a:cubicBezTo>
                    <a:pt x="1059" y="872"/>
                    <a:pt x="1414" y="995"/>
                    <a:pt x="1755" y="1186"/>
                  </a:cubicBezTo>
                  <a:cubicBezTo>
                    <a:pt x="1905" y="1268"/>
                    <a:pt x="2083" y="1391"/>
                    <a:pt x="2219" y="1487"/>
                  </a:cubicBezTo>
                  <a:cubicBezTo>
                    <a:pt x="2356" y="1596"/>
                    <a:pt x="2492" y="1732"/>
                    <a:pt x="2642" y="1814"/>
                  </a:cubicBezTo>
                  <a:cubicBezTo>
                    <a:pt x="2714" y="1852"/>
                    <a:pt x="2782" y="1868"/>
                    <a:pt x="2846" y="1868"/>
                  </a:cubicBezTo>
                  <a:cubicBezTo>
                    <a:pt x="3085" y="1868"/>
                    <a:pt x="3270" y="1642"/>
                    <a:pt x="3420" y="1459"/>
                  </a:cubicBezTo>
                  <a:cubicBezTo>
                    <a:pt x="3680" y="1118"/>
                    <a:pt x="3925" y="709"/>
                    <a:pt x="3789" y="285"/>
                  </a:cubicBezTo>
                  <a:cubicBezTo>
                    <a:pt x="3772" y="246"/>
                    <a:pt x="3739" y="230"/>
                    <a:pt x="3709" y="230"/>
                  </a:cubicBezTo>
                  <a:cubicBezTo>
                    <a:pt x="3666" y="230"/>
                    <a:pt x="3628" y="264"/>
                    <a:pt x="3652" y="313"/>
                  </a:cubicBezTo>
                  <a:cubicBezTo>
                    <a:pt x="3775" y="654"/>
                    <a:pt x="3584" y="995"/>
                    <a:pt x="3379" y="1268"/>
                  </a:cubicBezTo>
                  <a:cubicBezTo>
                    <a:pt x="3270" y="1391"/>
                    <a:pt x="3188" y="1541"/>
                    <a:pt x="3052" y="1623"/>
                  </a:cubicBezTo>
                  <a:cubicBezTo>
                    <a:pt x="2986" y="1676"/>
                    <a:pt x="2917" y="1700"/>
                    <a:pt x="2847" y="1700"/>
                  </a:cubicBezTo>
                  <a:cubicBezTo>
                    <a:pt x="2773" y="1700"/>
                    <a:pt x="2699" y="1672"/>
                    <a:pt x="2629" y="1623"/>
                  </a:cubicBezTo>
                  <a:cubicBezTo>
                    <a:pt x="2492" y="1541"/>
                    <a:pt x="2383" y="1418"/>
                    <a:pt x="2246" y="1336"/>
                  </a:cubicBezTo>
                  <a:cubicBezTo>
                    <a:pt x="2110" y="1241"/>
                    <a:pt x="1974" y="1145"/>
                    <a:pt x="1837" y="1063"/>
                  </a:cubicBezTo>
                  <a:cubicBezTo>
                    <a:pt x="1550" y="900"/>
                    <a:pt x="1264" y="777"/>
                    <a:pt x="950" y="668"/>
                  </a:cubicBezTo>
                  <a:cubicBezTo>
                    <a:pt x="622" y="572"/>
                    <a:pt x="213" y="449"/>
                    <a:pt x="145" y="53"/>
                  </a:cubicBezTo>
                  <a:cubicBezTo>
                    <a:pt x="139" y="18"/>
                    <a:pt x="110" y="1"/>
                    <a:pt x="8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8;p46">
              <a:extLst>
                <a:ext uri="{FF2B5EF4-FFF2-40B4-BE49-F238E27FC236}">
                  <a16:creationId xmlns:a16="http://schemas.microsoft.com/office/drawing/2014/main" id="{E402B805-83F4-EA49-BFCF-F9B5D082CB98}"/>
                </a:ext>
              </a:extLst>
            </p:cNvPr>
            <p:cNvSpPr/>
            <p:nvPr/>
          </p:nvSpPr>
          <p:spPr>
            <a:xfrm>
              <a:off x="7700571" y="2899102"/>
              <a:ext cx="22654" cy="119013"/>
            </a:xfrm>
            <a:custGeom>
              <a:avLst/>
              <a:gdLst/>
              <a:ahLst/>
              <a:cxnLst/>
              <a:rect l="l" t="t" r="r" b="b"/>
              <a:pathLst>
                <a:path w="572" h="3005" extrusionOk="0">
                  <a:moveTo>
                    <a:pt x="89" y="0"/>
                  </a:moveTo>
                  <a:cubicBezTo>
                    <a:pt x="43" y="0"/>
                    <a:pt x="0" y="35"/>
                    <a:pt x="26" y="86"/>
                  </a:cubicBezTo>
                  <a:cubicBezTo>
                    <a:pt x="353" y="987"/>
                    <a:pt x="435" y="1983"/>
                    <a:pt x="285" y="2938"/>
                  </a:cubicBezTo>
                  <a:cubicBezTo>
                    <a:pt x="271" y="2981"/>
                    <a:pt x="305" y="3005"/>
                    <a:pt x="344" y="3005"/>
                  </a:cubicBezTo>
                  <a:cubicBezTo>
                    <a:pt x="381" y="3005"/>
                    <a:pt x="422" y="2984"/>
                    <a:pt x="435" y="2938"/>
                  </a:cubicBezTo>
                  <a:cubicBezTo>
                    <a:pt x="572" y="1956"/>
                    <a:pt x="490" y="973"/>
                    <a:pt x="162" y="45"/>
                  </a:cubicBezTo>
                  <a:cubicBezTo>
                    <a:pt x="147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69;p46">
              <a:extLst>
                <a:ext uri="{FF2B5EF4-FFF2-40B4-BE49-F238E27FC236}">
                  <a16:creationId xmlns:a16="http://schemas.microsoft.com/office/drawing/2014/main" id="{39AAC75B-ECF4-6748-AABA-BFE5752D74F3}"/>
                </a:ext>
              </a:extLst>
            </p:cNvPr>
            <p:cNvSpPr/>
            <p:nvPr/>
          </p:nvSpPr>
          <p:spPr>
            <a:xfrm>
              <a:off x="7802788" y="2890270"/>
              <a:ext cx="21545" cy="136162"/>
            </a:xfrm>
            <a:custGeom>
              <a:avLst/>
              <a:gdLst/>
              <a:ahLst/>
              <a:cxnLst/>
              <a:rect l="l" t="t" r="r" b="b"/>
              <a:pathLst>
                <a:path w="544" h="3438" extrusionOk="0">
                  <a:moveTo>
                    <a:pt x="82" y="1"/>
                  </a:moveTo>
                  <a:cubicBezTo>
                    <a:pt x="38" y="1"/>
                    <a:pt x="0" y="34"/>
                    <a:pt x="24" y="90"/>
                  </a:cubicBezTo>
                  <a:cubicBezTo>
                    <a:pt x="338" y="1141"/>
                    <a:pt x="407" y="2274"/>
                    <a:pt x="188" y="3339"/>
                  </a:cubicBezTo>
                  <a:cubicBezTo>
                    <a:pt x="180" y="3399"/>
                    <a:pt x="230" y="3437"/>
                    <a:pt x="273" y="3437"/>
                  </a:cubicBezTo>
                  <a:cubicBezTo>
                    <a:pt x="298" y="3437"/>
                    <a:pt x="320" y="3424"/>
                    <a:pt x="325" y="3393"/>
                  </a:cubicBezTo>
                  <a:cubicBezTo>
                    <a:pt x="543" y="2288"/>
                    <a:pt x="502" y="1141"/>
                    <a:pt x="161" y="49"/>
                  </a:cubicBezTo>
                  <a:cubicBezTo>
                    <a:pt x="144" y="16"/>
                    <a:pt x="11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0;p46">
              <a:extLst>
                <a:ext uri="{FF2B5EF4-FFF2-40B4-BE49-F238E27FC236}">
                  <a16:creationId xmlns:a16="http://schemas.microsoft.com/office/drawing/2014/main" id="{7D881D9C-2952-A148-B18E-ECE6A88EC8E1}"/>
                </a:ext>
              </a:extLst>
            </p:cNvPr>
            <p:cNvSpPr/>
            <p:nvPr/>
          </p:nvSpPr>
          <p:spPr>
            <a:xfrm>
              <a:off x="7496691" y="3725196"/>
              <a:ext cx="206025" cy="883310"/>
            </a:xfrm>
            <a:custGeom>
              <a:avLst/>
              <a:gdLst/>
              <a:ahLst/>
              <a:cxnLst/>
              <a:rect l="l" t="t" r="r" b="b"/>
              <a:pathLst>
                <a:path w="5202" h="22303" extrusionOk="0">
                  <a:moveTo>
                    <a:pt x="1" y="0"/>
                  </a:moveTo>
                  <a:lnTo>
                    <a:pt x="1475" y="8776"/>
                  </a:lnTo>
                  <a:lnTo>
                    <a:pt x="1434" y="10564"/>
                  </a:lnTo>
                  <a:cubicBezTo>
                    <a:pt x="1379" y="12257"/>
                    <a:pt x="1516" y="15724"/>
                    <a:pt x="1830" y="17375"/>
                  </a:cubicBezTo>
                  <a:lnTo>
                    <a:pt x="2731" y="22275"/>
                  </a:lnTo>
                  <a:lnTo>
                    <a:pt x="4300" y="22302"/>
                  </a:lnTo>
                  <a:lnTo>
                    <a:pt x="4491" y="17757"/>
                  </a:lnTo>
                  <a:cubicBezTo>
                    <a:pt x="4573" y="15737"/>
                    <a:pt x="4409" y="11929"/>
                    <a:pt x="4000" y="9950"/>
                  </a:cubicBezTo>
                  <a:lnTo>
                    <a:pt x="3809" y="9049"/>
                  </a:lnTo>
                  <a:lnTo>
                    <a:pt x="5201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71;p46">
              <a:extLst>
                <a:ext uri="{FF2B5EF4-FFF2-40B4-BE49-F238E27FC236}">
                  <a16:creationId xmlns:a16="http://schemas.microsoft.com/office/drawing/2014/main" id="{FA391008-9587-1745-9EF4-2589A58B7D49}"/>
                </a:ext>
              </a:extLst>
            </p:cNvPr>
            <p:cNvSpPr/>
            <p:nvPr/>
          </p:nvSpPr>
          <p:spPr>
            <a:xfrm>
              <a:off x="7729680" y="3722464"/>
              <a:ext cx="217867" cy="884934"/>
            </a:xfrm>
            <a:custGeom>
              <a:avLst/>
              <a:gdLst/>
              <a:ahLst/>
              <a:cxnLst/>
              <a:rect l="l" t="t" r="r" b="b"/>
              <a:pathLst>
                <a:path w="5501" h="22344" extrusionOk="0">
                  <a:moveTo>
                    <a:pt x="1" y="1"/>
                  </a:moveTo>
                  <a:lnTo>
                    <a:pt x="1352" y="9460"/>
                  </a:lnTo>
                  <a:cubicBezTo>
                    <a:pt x="778" y="11097"/>
                    <a:pt x="533" y="14591"/>
                    <a:pt x="601" y="16311"/>
                  </a:cubicBezTo>
                  <a:lnTo>
                    <a:pt x="874" y="22344"/>
                  </a:lnTo>
                  <a:lnTo>
                    <a:pt x="2444" y="22344"/>
                  </a:lnTo>
                  <a:lnTo>
                    <a:pt x="5501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72;p46">
              <a:extLst>
                <a:ext uri="{FF2B5EF4-FFF2-40B4-BE49-F238E27FC236}">
                  <a16:creationId xmlns:a16="http://schemas.microsoft.com/office/drawing/2014/main" id="{8FF494CB-E97D-364E-BCBF-32D294A4088D}"/>
                </a:ext>
              </a:extLst>
            </p:cNvPr>
            <p:cNvSpPr/>
            <p:nvPr/>
          </p:nvSpPr>
          <p:spPr>
            <a:xfrm>
              <a:off x="7499939" y="3744087"/>
              <a:ext cx="200045" cy="866043"/>
            </a:xfrm>
            <a:custGeom>
              <a:avLst/>
              <a:gdLst/>
              <a:ahLst/>
              <a:cxnLst/>
              <a:rect l="l" t="t" r="r" b="b"/>
              <a:pathLst>
                <a:path w="5051" h="21867" extrusionOk="0">
                  <a:moveTo>
                    <a:pt x="1" y="1"/>
                  </a:moveTo>
                  <a:lnTo>
                    <a:pt x="1379" y="8313"/>
                  </a:lnTo>
                  <a:lnTo>
                    <a:pt x="1352" y="10101"/>
                  </a:lnTo>
                  <a:cubicBezTo>
                    <a:pt x="1311" y="11793"/>
                    <a:pt x="1448" y="15247"/>
                    <a:pt x="1748" y="16912"/>
                  </a:cubicBezTo>
                  <a:lnTo>
                    <a:pt x="2649" y="21812"/>
                  </a:lnTo>
                  <a:lnTo>
                    <a:pt x="4218" y="21866"/>
                  </a:lnTo>
                  <a:lnTo>
                    <a:pt x="4409" y="17321"/>
                  </a:lnTo>
                  <a:cubicBezTo>
                    <a:pt x="4491" y="15288"/>
                    <a:pt x="4314" y="11507"/>
                    <a:pt x="3904" y="9514"/>
                  </a:cubicBezTo>
                  <a:lnTo>
                    <a:pt x="3727" y="8572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73;p46">
              <a:extLst>
                <a:ext uri="{FF2B5EF4-FFF2-40B4-BE49-F238E27FC236}">
                  <a16:creationId xmlns:a16="http://schemas.microsoft.com/office/drawing/2014/main" id="{827A8DDE-438E-314F-A363-C39453D8BCA9}"/>
                </a:ext>
              </a:extLst>
            </p:cNvPr>
            <p:cNvSpPr/>
            <p:nvPr/>
          </p:nvSpPr>
          <p:spPr>
            <a:xfrm>
              <a:off x="7733482" y="3744087"/>
              <a:ext cx="211926" cy="863310"/>
            </a:xfrm>
            <a:custGeom>
              <a:avLst/>
              <a:gdLst/>
              <a:ahLst/>
              <a:cxnLst/>
              <a:rect l="l" t="t" r="r" b="b"/>
              <a:pathLst>
                <a:path w="5351" h="21798" extrusionOk="0">
                  <a:moveTo>
                    <a:pt x="0" y="1"/>
                  </a:moveTo>
                  <a:lnTo>
                    <a:pt x="1269" y="8914"/>
                  </a:lnTo>
                  <a:cubicBezTo>
                    <a:pt x="710" y="10551"/>
                    <a:pt x="450" y="14045"/>
                    <a:pt x="519" y="15765"/>
                  </a:cubicBezTo>
                  <a:lnTo>
                    <a:pt x="792" y="21798"/>
                  </a:lnTo>
                  <a:lnTo>
                    <a:pt x="2361" y="21798"/>
                  </a:lnTo>
                  <a:lnTo>
                    <a:pt x="5350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74;p46">
              <a:extLst>
                <a:ext uri="{FF2B5EF4-FFF2-40B4-BE49-F238E27FC236}">
                  <a16:creationId xmlns:a16="http://schemas.microsoft.com/office/drawing/2014/main" id="{1F530D18-CD53-1547-BBE6-CE5568042C08}"/>
                </a:ext>
              </a:extLst>
            </p:cNvPr>
            <p:cNvSpPr/>
            <p:nvPr/>
          </p:nvSpPr>
          <p:spPr>
            <a:xfrm>
              <a:off x="8056172" y="2352214"/>
              <a:ext cx="85982" cy="96240"/>
            </a:xfrm>
            <a:custGeom>
              <a:avLst/>
              <a:gdLst/>
              <a:ahLst/>
              <a:cxnLst/>
              <a:rect l="l" t="t" r="r" b="b"/>
              <a:pathLst>
                <a:path w="2171" h="2430" extrusionOk="0">
                  <a:moveTo>
                    <a:pt x="1215" y="0"/>
                  </a:moveTo>
                  <a:lnTo>
                    <a:pt x="260" y="369"/>
                  </a:lnTo>
                  <a:lnTo>
                    <a:pt x="82" y="1761"/>
                  </a:lnTo>
                  <a:cubicBezTo>
                    <a:pt x="14" y="1966"/>
                    <a:pt x="14" y="2116"/>
                    <a:pt x="0" y="2348"/>
                  </a:cubicBezTo>
                  <a:lnTo>
                    <a:pt x="1283" y="2430"/>
                  </a:lnTo>
                  <a:lnTo>
                    <a:pt x="2171" y="73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75;p46">
              <a:extLst>
                <a:ext uri="{FF2B5EF4-FFF2-40B4-BE49-F238E27FC236}">
                  <a16:creationId xmlns:a16="http://schemas.microsoft.com/office/drawing/2014/main" id="{28434202-DAD2-FD4D-BE9E-359FDE51F77E}"/>
                </a:ext>
              </a:extLst>
            </p:cNvPr>
            <p:cNvSpPr/>
            <p:nvPr/>
          </p:nvSpPr>
          <p:spPr>
            <a:xfrm>
              <a:off x="7676175" y="1692733"/>
              <a:ext cx="848181" cy="806556"/>
            </a:xfrm>
            <a:custGeom>
              <a:avLst/>
              <a:gdLst/>
              <a:ahLst/>
              <a:cxnLst/>
              <a:rect l="l" t="t" r="r" b="b"/>
              <a:pathLst>
                <a:path w="21416" h="20365" extrusionOk="0">
                  <a:moveTo>
                    <a:pt x="10701" y="1"/>
                  </a:moveTo>
                  <a:lnTo>
                    <a:pt x="7412" y="6716"/>
                  </a:lnTo>
                  <a:lnTo>
                    <a:pt x="0" y="7780"/>
                  </a:lnTo>
                  <a:lnTo>
                    <a:pt x="5364" y="12994"/>
                  </a:lnTo>
                  <a:lnTo>
                    <a:pt x="4095" y="20365"/>
                  </a:lnTo>
                  <a:lnTo>
                    <a:pt x="10701" y="16884"/>
                  </a:lnTo>
                  <a:lnTo>
                    <a:pt x="17321" y="20365"/>
                  </a:lnTo>
                  <a:lnTo>
                    <a:pt x="16065" y="12994"/>
                  </a:lnTo>
                  <a:lnTo>
                    <a:pt x="21415" y="7780"/>
                  </a:lnTo>
                  <a:lnTo>
                    <a:pt x="14018" y="6716"/>
                  </a:lnTo>
                  <a:lnTo>
                    <a:pt x="10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76;p46">
              <a:extLst>
                <a:ext uri="{FF2B5EF4-FFF2-40B4-BE49-F238E27FC236}">
                  <a16:creationId xmlns:a16="http://schemas.microsoft.com/office/drawing/2014/main" id="{B2D337E9-8C2E-EF48-BDF0-A26EACD74FDB}"/>
                </a:ext>
              </a:extLst>
            </p:cNvPr>
            <p:cNvSpPr/>
            <p:nvPr/>
          </p:nvSpPr>
          <p:spPr>
            <a:xfrm>
              <a:off x="8037241" y="2343541"/>
              <a:ext cx="43288" cy="102221"/>
            </a:xfrm>
            <a:custGeom>
              <a:avLst/>
              <a:gdLst/>
              <a:ahLst/>
              <a:cxnLst/>
              <a:rect l="l" t="t" r="r" b="b"/>
              <a:pathLst>
                <a:path w="1093" h="2581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820"/>
                    <a:pt x="424" y="1693"/>
                    <a:pt x="492" y="2580"/>
                  </a:cubicBezTo>
                  <a:lnTo>
                    <a:pt x="751" y="2458"/>
                  </a:lnTo>
                  <a:cubicBezTo>
                    <a:pt x="956" y="2321"/>
                    <a:pt x="1093" y="2021"/>
                    <a:pt x="1079" y="1707"/>
                  </a:cubicBezTo>
                  <a:cubicBezTo>
                    <a:pt x="1079" y="1407"/>
                    <a:pt x="929" y="1093"/>
                    <a:pt x="724" y="997"/>
                  </a:cubicBezTo>
                  <a:cubicBezTo>
                    <a:pt x="683" y="492"/>
                    <a:pt x="356" y="96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77;p46">
              <a:extLst>
                <a:ext uri="{FF2B5EF4-FFF2-40B4-BE49-F238E27FC236}">
                  <a16:creationId xmlns:a16="http://schemas.microsoft.com/office/drawing/2014/main" id="{0189E537-69BF-4445-AFEA-8B7E9B0C5FD5}"/>
                </a:ext>
              </a:extLst>
            </p:cNvPr>
            <p:cNvSpPr/>
            <p:nvPr/>
          </p:nvSpPr>
          <p:spPr>
            <a:xfrm>
              <a:off x="8052647" y="2352927"/>
              <a:ext cx="31130" cy="85428"/>
            </a:xfrm>
            <a:custGeom>
              <a:avLst/>
              <a:gdLst/>
              <a:ahLst/>
              <a:cxnLst/>
              <a:rect l="l" t="t" r="r" b="b"/>
              <a:pathLst>
                <a:path w="786" h="2157" extrusionOk="0">
                  <a:moveTo>
                    <a:pt x="53" y="0"/>
                  </a:moveTo>
                  <a:cubicBezTo>
                    <a:pt x="14" y="0"/>
                    <a:pt x="0" y="84"/>
                    <a:pt x="35" y="119"/>
                  </a:cubicBezTo>
                  <a:cubicBezTo>
                    <a:pt x="158" y="173"/>
                    <a:pt x="171" y="392"/>
                    <a:pt x="212" y="555"/>
                  </a:cubicBezTo>
                  <a:cubicBezTo>
                    <a:pt x="226" y="637"/>
                    <a:pt x="239" y="719"/>
                    <a:pt x="280" y="787"/>
                  </a:cubicBezTo>
                  <a:cubicBezTo>
                    <a:pt x="335" y="869"/>
                    <a:pt x="376" y="910"/>
                    <a:pt x="431" y="965"/>
                  </a:cubicBezTo>
                  <a:cubicBezTo>
                    <a:pt x="553" y="1060"/>
                    <a:pt x="676" y="1197"/>
                    <a:pt x="690" y="1415"/>
                  </a:cubicBezTo>
                  <a:cubicBezTo>
                    <a:pt x="717" y="1647"/>
                    <a:pt x="649" y="1866"/>
                    <a:pt x="608" y="2070"/>
                  </a:cubicBezTo>
                  <a:cubicBezTo>
                    <a:pt x="590" y="2117"/>
                    <a:pt x="615" y="2156"/>
                    <a:pt x="641" y="2156"/>
                  </a:cubicBezTo>
                  <a:cubicBezTo>
                    <a:pt x="654" y="2156"/>
                    <a:pt x="667" y="2147"/>
                    <a:pt x="676" y="2125"/>
                  </a:cubicBezTo>
                  <a:cubicBezTo>
                    <a:pt x="717" y="1893"/>
                    <a:pt x="785" y="1675"/>
                    <a:pt x="772" y="1443"/>
                  </a:cubicBezTo>
                  <a:cubicBezTo>
                    <a:pt x="758" y="1211"/>
                    <a:pt x="676" y="1047"/>
                    <a:pt x="553" y="924"/>
                  </a:cubicBezTo>
                  <a:cubicBezTo>
                    <a:pt x="485" y="856"/>
                    <a:pt x="417" y="828"/>
                    <a:pt x="362" y="733"/>
                  </a:cubicBezTo>
                  <a:cubicBezTo>
                    <a:pt x="308" y="651"/>
                    <a:pt x="294" y="555"/>
                    <a:pt x="280" y="446"/>
                  </a:cubicBezTo>
                  <a:cubicBezTo>
                    <a:pt x="239" y="282"/>
                    <a:pt x="212" y="78"/>
                    <a:pt x="76" y="10"/>
                  </a:cubicBezTo>
                  <a:cubicBezTo>
                    <a:pt x="67" y="3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78;p46">
              <a:extLst>
                <a:ext uri="{FF2B5EF4-FFF2-40B4-BE49-F238E27FC236}">
                  <a16:creationId xmlns:a16="http://schemas.microsoft.com/office/drawing/2014/main" id="{DA0E9969-B192-5941-8E87-A2DE168C765D}"/>
                </a:ext>
              </a:extLst>
            </p:cNvPr>
            <p:cNvSpPr/>
            <p:nvPr/>
          </p:nvSpPr>
          <p:spPr>
            <a:xfrm>
              <a:off x="7673997" y="2539975"/>
              <a:ext cx="115132" cy="122181"/>
            </a:xfrm>
            <a:custGeom>
              <a:avLst/>
              <a:gdLst/>
              <a:ahLst/>
              <a:cxnLst/>
              <a:rect l="l" t="t" r="r" b="b"/>
              <a:pathLst>
                <a:path w="2907" h="3085" extrusionOk="0">
                  <a:moveTo>
                    <a:pt x="2360" y="0"/>
                  </a:moveTo>
                  <a:cubicBezTo>
                    <a:pt x="2146" y="0"/>
                    <a:pt x="1886" y="50"/>
                    <a:pt x="1707" y="105"/>
                  </a:cubicBezTo>
                  <a:cubicBezTo>
                    <a:pt x="1161" y="282"/>
                    <a:pt x="697" y="582"/>
                    <a:pt x="424" y="992"/>
                  </a:cubicBezTo>
                  <a:cubicBezTo>
                    <a:pt x="1" y="1633"/>
                    <a:pt x="28" y="2384"/>
                    <a:pt x="69" y="3080"/>
                  </a:cubicBezTo>
                  <a:cubicBezTo>
                    <a:pt x="110" y="3083"/>
                    <a:pt x="152" y="3085"/>
                    <a:pt x="194" y="3085"/>
                  </a:cubicBezTo>
                  <a:cubicBezTo>
                    <a:pt x="525" y="3085"/>
                    <a:pt x="864" y="2990"/>
                    <a:pt x="1106" y="2821"/>
                  </a:cubicBezTo>
                  <a:cubicBezTo>
                    <a:pt x="1379" y="2616"/>
                    <a:pt x="1543" y="2329"/>
                    <a:pt x="1570" y="2043"/>
                  </a:cubicBezTo>
                  <a:cubicBezTo>
                    <a:pt x="1584" y="1811"/>
                    <a:pt x="1502" y="1592"/>
                    <a:pt x="1584" y="1374"/>
                  </a:cubicBezTo>
                  <a:cubicBezTo>
                    <a:pt x="1652" y="1183"/>
                    <a:pt x="1857" y="1033"/>
                    <a:pt x="2048" y="910"/>
                  </a:cubicBezTo>
                  <a:cubicBezTo>
                    <a:pt x="2253" y="787"/>
                    <a:pt x="2457" y="678"/>
                    <a:pt x="2594" y="500"/>
                  </a:cubicBezTo>
                  <a:cubicBezTo>
                    <a:pt x="2906" y="114"/>
                    <a:pt x="2684" y="0"/>
                    <a:pt x="2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79;p46">
              <a:extLst>
                <a:ext uri="{FF2B5EF4-FFF2-40B4-BE49-F238E27FC236}">
                  <a16:creationId xmlns:a16="http://schemas.microsoft.com/office/drawing/2014/main" id="{B285F33E-40EC-9642-876E-EBD450BFA0D7}"/>
                </a:ext>
              </a:extLst>
            </p:cNvPr>
            <p:cNvSpPr/>
            <p:nvPr/>
          </p:nvSpPr>
          <p:spPr>
            <a:xfrm>
              <a:off x="5609143" y="2638707"/>
              <a:ext cx="233551" cy="291928"/>
            </a:xfrm>
            <a:custGeom>
              <a:avLst/>
              <a:gdLst/>
              <a:ahLst/>
              <a:cxnLst/>
              <a:rect l="l" t="t" r="r" b="b"/>
              <a:pathLst>
                <a:path w="5897" h="7371" extrusionOk="0">
                  <a:moveTo>
                    <a:pt x="2908" y="0"/>
                  </a:moveTo>
                  <a:cubicBezTo>
                    <a:pt x="2689" y="300"/>
                    <a:pt x="2471" y="573"/>
                    <a:pt x="2266" y="805"/>
                  </a:cubicBezTo>
                  <a:cubicBezTo>
                    <a:pt x="956" y="1078"/>
                    <a:pt x="546" y="1488"/>
                    <a:pt x="0" y="2716"/>
                  </a:cubicBezTo>
                  <a:lnTo>
                    <a:pt x="956" y="7370"/>
                  </a:lnTo>
                  <a:cubicBezTo>
                    <a:pt x="2839" y="6715"/>
                    <a:pt x="4300" y="4832"/>
                    <a:pt x="5569" y="3276"/>
                  </a:cubicBezTo>
                  <a:cubicBezTo>
                    <a:pt x="5678" y="3139"/>
                    <a:pt x="5801" y="3003"/>
                    <a:pt x="5897" y="2894"/>
                  </a:cubicBezTo>
                  <a:cubicBezTo>
                    <a:pt x="5801" y="2894"/>
                    <a:pt x="5692" y="2866"/>
                    <a:pt x="5596" y="2853"/>
                  </a:cubicBezTo>
                  <a:cubicBezTo>
                    <a:pt x="4245" y="2621"/>
                    <a:pt x="3071" y="1365"/>
                    <a:pt x="2908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80;p46">
              <a:extLst>
                <a:ext uri="{FF2B5EF4-FFF2-40B4-BE49-F238E27FC236}">
                  <a16:creationId xmlns:a16="http://schemas.microsoft.com/office/drawing/2014/main" id="{66F28492-9B3F-8347-8191-63BC0D9E1C9A}"/>
                </a:ext>
              </a:extLst>
            </p:cNvPr>
            <p:cNvSpPr/>
            <p:nvPr/>
          </p:nvSpPr>
          <p:spPr>
            <a:xfrm>
              <a:off x="5724271" y="2527857"/>
              <a:ext cx="193550" cy="225471"/>
            </a:xfrm>
            <a:custGeom>
              <a:avLst/>
              <a:gdLst/>
              <a:ahLst/>
              <a:cxnLst/>
              <a:rect l="l" t="t" r="r" b="b"/>
              <a:pathLst>
                <a:path w="4887" h="5693" extrusionOk="0">
                  <a:moveTo>
                    <a:pt x="3023" y="1"/>
                  </a:moveTo>
                  <a:cubicBezTo>
                    <a:pt x="3017" y="1"/>
                    <a:pt x="3010" y="1"/>
                    <a:pt x="3003" y="1"/>
                  </a:cubicBezTo>
                  <a:cubicBezTo>
                    <a:pt x="2648" y="1"/>
                    <a:pt x="2321" y="233"/>
                    <a:pt x="2048" y="465"/>
                  </a:cubicBezTo>
                  <a:cubicBezTo>
                    <a:pt x="1420" y="997"/>
                    <a:pt x="669" y="1967"/>
                    <a:pt x="1" y="2799"/>
                  </a:cubicBezTo>
                  <a:cubicBezTo>
                    <a:pt x="151" y="4164"/>
                    <a:pt x="1338" y="5433"/>
                    <a:pt x="2689" y="5652"/>
                  </a:cubicBezTo>
                  <a:cubicBezTo>
                    <a:pt x="2785" y="5665"/>
                    <a:pt x="2894" y="5693"/>
                    <a:pt x="2990" y="5693"/>
                  </a:cubicBezTo>
                  <a:cubicBezTo>
                    <a:pt x="4082" y="4287"/>
                    <a:pt x="4887" y="3031"/>
                    <a:pt x="4327" y="1284"/>
                  </a:cubicBezTo>
                  <a:cubicBezTo>
                    <a:pt x="4125" y="663"/>
                    <a:pt x="3668" y="1"/>
                    <a:pt x="302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81;p46">
              <a:extLst>
                <a:ext uri="{FF2B5EF4-FFF2-40B4-BE49-F238E27FC236}">
                  <a16:creationId xmlns:a16="http://schemas.microsoft.com/office/drawing/2014/main" id="{9D02A765-5A59-AE47-ABCF-CAB48927D0AC}"/>
                </a:ext>
              </a:extLst>
            </p:cNvPr>
            <p:cNvSpPr/>
            <p:nvPr/>
          </p:nvSpPr>
          <p:spPr>
            <a:xfrm>
              <a:off x="4983722" y="2573282"/>
              <a:ext cx="401159" cy="353039"/>
            </a:xfrm>
            <a:custGeom>
              <a:avLst/>
              <a:gdLst/>
              <a:ahLst/>
              <a:cxnLst/>
              <a:rect l="l" t="t" r="r" b="b"/>
              <a:pathLst>
                <a:path w="10129" h="8914" extrusionOk="0">
                  <a:moveTo>
                    <a:pt x="2253" y="1"/>
                  </a:moveTo>
                  <a:cubicBezTo>
                    <a:pt x="1448" y="587"/>
                    <a:pt x="629" y="1843"/>
                    <a:pt x="1" y="2607"/>
                  </a:cubicBezTo>
                  <a:cubicBezTo>
                    <a:pt x="2444" y="5597"/>
                    <a:pt x="5638" y="7576"/>
                    <a:pt x="9255" y="8913"/>
                  </a:cubicBezTo>
                  <a:lnTo>
                    <a:pt x="10101" y="4709"/>
                  </a:lnTo>
                  <a:cubicBezTo>
                    <a:pt x="10128" y="4341"/>
                    <a:pt x="9937" y="3972"/>
                    <a:pt x="9664" y="3699"/>
                  </a:cubicBezTo>
                  <a:cubicBezTo>
                    <a:pt x="9391" y="3454"/>
                    <a:pt x="9050" y="3263"/>
                    <a:pt x="8681" y="3140"/>
                  </a:cubicBezTo>
                  <a:cubicBezTo>
                    <a:pt x="8270" y="3000"/>
                    <a:pt x="7835" y="2936"/>
                    <a:pt x="7398" y="2936"/>
                  </a:cubicBezTo>
                  <a:cubicBezTo>
                    <a:pt x="7022" y="2936"/>
                    <a:pt x="6645" y="2983"/>
                    <a:pt x="6279" y="3072"/>
                  </a:cubicBezTo>
                  <a:cubicBezTo>
                    <a:pt x="4887" y="2116"/>
                    <a:pt x="3536" y="1092"/>
                    <a:pt x="225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82;p46">
              <a:extLst>
                <a:ext uri="{FF2B5EF4-FFF2-40B4-BE49-F238E27FC236}">
                  <a16:creationId xmlns:a16="http://schemas.microsoft.com/office/drawing/2014/main" id="{800570B5-07E2-EE41-8B29-27D2600E610A}"/>
                </a:ext>
              </a:extLst>
            </p:cNvPr>
            <p:cNvSpPr/>
            <p:nvPr/>
          </p:nvSpPr>
          <p:spPr>
            <a:xfrm>
              <a:off x="5126454" y="2659777"/>
              <a:ext cx="258423" cy="266542"/>
            </a:xfrm>
            <a:custGeom>
              <a:avLst/>
              <a:gdLst/>
              <a:ahLst/>
              <a:cxnLst/>
              <a:rect l="l" t="t" r="r" b="b"/>
              <a:pathLst>
                <a:path w="6525" h="6730" extrusionOk="0">
                  <a:moveTo>
                    <a:pt x="1420" y="0"/>
                  </a:moveTo>
                  <a:cubicBezTo>
                    <a:pt x="560" y="1092"/>
                    <a:pt x="178" y="2430"/>
                    <a:pt x="0" y="3808"/>
                  </a:cubicBezTo>
                  <a:cubicBezTo>
                    <a:pt x="1706" y="5037"/>
                    <a:pt x="3603" y="5979"/>
                    <a:pt x="5651" y="6729"/>
                  </a:cubicBezTo>
                  <a:lnTo>
                    <a:pt x="6497" y="2525"/>
                  </a:lnTo>
                  <a:cubicBezTo>
                    <a:pt x="6524" y="2157"/>
                    <a:pt x="6333" y="1788"/>
                    <a:pt x="6060" y="1515"/>
                  </a:cubicBezTo>
                  <a:cubicBezTo>
                    <a:pt x="5787" y="1270"/>
                    <a:pt x="5446" y="1079"/>
                    <a:pt x="5077" y="956"/>
                  </a:cubicBezTo>
                  <a:cubicBezTo>
                    <a:pt x="4666" y="816"/>
                    <a:pt x="4231" y="752"/>
                    <a:pt x="3794" y="752"/>
                  </a:cubicBezTo>
                  <a:cubicBezTo>
                    <a:pt x="3418" y="752"/>
                    <a:pt x="3041" y="799"/>
                    <a:pt x="2675" y="888"/>
                  </a:cubicBezTo>
                  <a:cubicBezTo>
                    <a:pt x="2252" y="601"/>
                    <a:pt x="1843" y="314"/>
                    <a:pt x="142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83;p46">
              <a:extLst>
                <a:ext uri="{FF2B5EF4-FFF2-40B4-BE49-F238E27FC236}">
                  <a16:creationId xmlns:a16="http://schemas.microsoft.com/office/drawing/2014/main" id="{78A11515-68DE-954B-8765-BF881127191D}"/>
                </a:ext>
              </a:extLst>
            </p:cNvPr>
            <p:cNvSpPr/>
            <p:nvPr/>
          </p:nvSpPr>
          <p:spPr>
            <a:xfrm>
              <a:off x="5126969" y="2761400"/>
              <a:ext cx="196282" cy="155172"/>
            </a:xfrm>
            <a:custGeom>
              <a:avLst/>
              <a:gdLst/>
              <a:ahLst/>
              <a:cxnLst/>
              <a:rect l="l" t="t" r="r" b="b"/>
              <a:pathLst>
                <a:path w="4956" h="3918" extrusionOk="0">
                  <a:moveTo>
                    <a:pt x="219" y="0"/>
                  </a:moveTo>
                  <a:cubicBezTo>
                    <a:pt x="124" y="410"/>
                    <a:pt x="55" y="833"/>
                    <a:pt x="1" y="1256"/>
                  </a:cubicBezTo>
                  <a:cubicBezTo>
                    <a:pt x="1502" y="2334"/>
                    <a:pt x="3167" y="3208"/>
                    <a:pt x="4955" y="3918"/>
                  </a:cubicBezTo>
                  <a:cubicBezTo>
                    <a:pt x="3331" y="2662"/>
                    <a:pt x="1802" y="1311"/>
                    <a:pt x="21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84;p46">
              <a:extLst>
                <a:ext uri="{FF2B5EF4-FFF2-40B4-BE49-F238E27FC236}">
                  <a16:creationId xmlns:a16="http://schemas.microsoft.com/office/drawing/2014/main" id="{7F856EE5-4251-2E41-A1B7-18476116654E}"/>
                </a:ext>
              </a:extLst>
            </p:cNvPr>
            <p:cNvSpPr/>
            <p:nvPr/>
          </p:nvSpPr>
          <p:spPr>
            <a:xfrm>
              <a:off x="5237265" y="3418703"/>
              <a:ext cx="275690" cy="1114128"/>
            </a:xfrm>
            <a:custGeom>
              <a:avLst/>
              <a:gdLst/>
              <a:ahLst/>
              <a:cxnLst/>
              <a:rect l="l" t="t" r="r" b="b"/>
              <a:pathLst>
                <a:path w="6961" h="28131" extrusionOk="0">
                  <a:moveTo>
                    <a:pt x="1952" y="0"/>
                  </a:moveTo>
                  <a:cubicBezTo>
                    <a:pt x="1952" y="0"/>
                    <a:pt x="0" y="13185"/>
                    <a:pt x="1024" y="28130"/>
                  </a:cubicBezTo>
                  <a:lnTo>
                    <a:pt x="3412" y="28130"/>
                  </a:lnTo>
                  <a:lnTo>
                    <a:pt x="4859" y="16775"/>
                  </a:lnTo>
                  <a:lnTo>
                    <a:pt x="6893" y="3740"/>
                  </a:lnTo>
                  <a:cubicBezTo>
                    <a:pt x="6893" y="3740"/>
                    <a:pt x="6961" y="601"/>
                    <a:pt x="1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85;p46">
              <a:extLst>
                <a:ext uri="{FF2B5EF4-FFF2-40B4-BE49-F238E27FC236}">
                  <a16:creationId xmlns:a16="http://schemas.microsoft.com/office/drawing/2014/main" id="{68158F98-52E2-044D-A67E-A92C7A35D06B}"/>
                </a:ext>
              </a:extLst>
            </p:cNvPr>
            <p:cNvSpPr/>
            <p:nvPr/>
          </p:nvSpPr>
          <p:spPr>
            <a:xfrm>
              <a:off x="5358333" y="3443574"/>
              <a:ext cx="387060" cy="1088702"/>
            </a:xfrm>
            <a:custGeom>
              <a:avLst/>
              <a:gdLst/>
              <a:ahLst/>
              <a:cxnLst/>
              <a:rect l="l" t="t" r="r" b="b"/>
              <a:pathLst>
                <a:path w="9773" h="27489" extrusionOk="0">
                  <a:moveTo>
                    <a:pt x="0" y="0"/>
                  </a:moveTo>
                  <a:lnTo>
                    <a:pt x="0" y="0"/>
                  </a:lnTo>
                  <a:cubicBezTo>
                    <a:pt x="260" y="1365"/>
                    <a:pt x="2484" y="2921"/>
                    <a:pt x="2484" y="2921"/>
                  </a:cubicBezTo>
                  <a:lnTo>
                    <a:pt x="7371" y="27489"/>
                  </a:lnTo>
                  <a:lnTo>
                    <a:pt x="9746" y="27489"/>
                  </a:lnTo>
                  <a:cubicBezTo>
                    <a:pt x="9773" y="17935"/>
                    <a:pt x="8381" y="328"/>
                    <a:pt x="8381" y="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86;p46">
              <a:extLst>
                <a:ext uri="{FF2B5EF4-FFF2-40B4-BE49-F238E27FC236}">
                  <a16:creationId xmlns:a16="http://schemas.microsoft.com/office/drawing/2014/main" id="{231732C9-94C5-8F47-B71E-3568201655C1}"/>
                </a:ext>
              </a:extLst>
            </p:cNvPr>
            <p:cNvSpPr/>
            <p:nvPr/>
          </p:nvSpPr>
          <p:spPr>
            <a:xfrm>
              <a:off x="5657776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1" y="1"/>
                  </a:moveTo>
                  <a:lnTo>
                    <a:pt x="96" y="1038"/>
                  </a:lnTo>
                  <a:lnTo>
                    <a:pt x="1994" y="1038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87;p46">
              <a:extLst>
                <a:ext uri="{FF2B5EF4-FFF2-40B4-BE49-F238E27FC236}">
                  <a16:creationId xmlns:a16="http://schemas.microsoft.com/office/drawing/2014/main" id="{B9F85F0B-A2E3-4249-9EB0-53D571BC66F6}"/>
                </a:ext>
              </a:extLst>
            </p:cNvPr>
            <p:cNvSpPr/>
            <p:nvPr/>
          </p:nvSpPr>
          <p:spPr>
            <a:xfrm>
              <a:off x="5285898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0" y="1"/>
                  </a:moveTo>
                  <a:lnTo>
                    <a:pt x="110" y="1038"/>
                  </a:lnTo>
                  <a:lnTo>
                    <a:pt x="1993" y="103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88;p46">
              <a:extLst>
                <a:ext uri="{FF2B5EF4-FFF2-40B4-BE49-F238E27FC236}">
                  <a16:creationId xmlns:a16="http://schemas.microsoft.com/office/drawing/2014/main" id="{BE80A2BC-1459-0B48-B4D2-988C2839AA2E}"/>
                </a:ext>
              </a:extLst>
            </p:cNvPr>
            <p:cNvSpPr/>
            <p:nvPr/>
          </p:nvSpPr>
          <p:spPr>
            <a:xfrm>
              <a:off x="5351284" y="3418149"/>
              <a:ext cx="339534" cy="84279"/>
            </a:xfrm>
            <a:custGeom>
              <a:avLst/>
              <a:gdLst/>
              <a:ahLst/>
              <a:cxnLst/>
              <a:rect l="l" t="t" r="r" b="b"/>
              <a:pathLst>
                <a:path w="8573" h="2128" extrusionOk="0">
                  <a:moveTo>
                    <a:pt x="8463" y="1"/>
                  </a:moveTo>
                  <a:lnTo>
                    <a:pt x="1" y="437"/>
                  </a:lnTo>
                  <a:cubicBezTo>
                    <a:pt x="110" y="970"/>
                    <a:pt x="506" y="1529"/>
                    <a:pt x="943" y="2007"/>
                  </a:cubicBezTo>
                  <a:cubicBezTo>
                    <a:pt x="1656" y="2088"/>
                    <a:pt x="2375" y="2128"/>
                    <a:pt x="3097" y="2128"/>
                  </a:cubicBezTo>
                  <a:cubicBezTo>
                    <a:pt x="4927" y="2128"/>
                    <a:pt x="6771" y="1873"/>
                    <a:pt x="8572" y="1393"/>
                  </a:cubicBezTo>
                  <a:cubicBezTo>
                    <a:pt x="8531" y="983"/>
                    <a:pt x="8463" y="1"/>
                    <a:pt x="8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89;p46">
              <a:extLst>
                <a:ext uri="{FF2B5EF4-FFF2-40B4-BE49-F238E27FC236}">
                  <a16:creationId xmlns:a16="http://schemas.microsoft.com/office/drawing/2014/main" id="{9FB8CDE0-9F28-8843-B50C-95E68F86E1FC}"/>
                </a:ext>
              </a:extLst>
            </p:cNvPr>
            <p:cNvSpPr/>
            <p:nvPr/>
          </p:nvSpPr>
          <p:spPr>
            <a:xfrm>
              <a:off x="5636707" y="4564637"/>
              <a:ext cx="158974" cy="100042"/>
            </a:xfrm>
            <a:custGeom>
              <a:avLst/>
              <a:gdLst/>
              <a:ahLst/>
              <a:cxnLst/>
              <a:rect l="l" t="t" r="r" b="b"/>
              <a:pathLst>
                <a:path w="4014" h="2526" extrusionOk="0">
                  <a:moveTo>
                    <a:pt x="2730" y="1"/>
                  </a:moveTo>
                  <a:lnTo>
                    <a:pt x="506" y="69"/>
                  </a:lnTo>
                  <a:cubicBezTo>
                    <a:pt x="233" y="847"/>
                    <a:pt x="82" y="1693"/>
                    <a:pt x="1" y="2526"/>
                  </a:cubicBezTo>
                  <a:lnTo>
                    <a:pt x="4013" y="2526"/>
                  </a:lnTo>
                  <a:cubicBezTo>
                    <a:pt x="3781" y="1584"/>
                    <a:pt x="3344" y="697"/>
                    <a:pt x="2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90;p46">
              <a:extLst>
                <a:ext uri="{FF2B5EF4-FFF2-40B4-BE49-F238E27FC236}">
                  <a16:creationId xmlns:a16="http://schemas.microsoft.com/office/drawing/2014/main" id="{398315FC-7CEA-3E48-BEFA-80E5FC9C5F97}"/>
                </a:ext>
              </a:extLst>
            </p:cNvPr>
            <p:cNvSpPr/>
            <p:nvPr/>
          </p:nvSpPr>
          <p:spPr>
            <a:xfrm>
              <a:off x="5634529" y="4664637"/>
              <a:ext cx="163846" cy="21664"/>
            </a:xfrm>
            <a:custGeom>
              <a:avLst/>
              <a:gdLst/>
              <a:ahLst/>
              <a:cxnLst/>
              <a:rect l="l" t="t" r="r" b="b"/>
              <a:pathLst>
                <a:path w="4137" h="547" extrusionOk="0">
                  <a:moveTo>
                    <a:pt x="56" y="1"/>
                  </a:moveTo>
                  <a:cubicBezTo>
                    <a:pt x="28" y="96"/>
                    <a:pt x="15" y="206"/>
                    <a:pt x="15" y="301"/>
                  </a:cubicBezTo>
                  <a:cubicBezTo>
                    <a:pt x="1" y="424"/>
                    <a:pt x="96" y="547"/>
                    <a:pt x="219" y="547"/>
                  </a:cubicBezTo>
                  <a:lnTo>
                    <a:pt x="3891" y="547"/>
                  </a:lnTo>
                  <a:cubicBezTo>
                    <a:pt x="4027" y="547"/>
                    <a:pt x="4137" y="410"/>
                    <a:pt x="4096" y="274"/>
                  </a:cubicBezTo>
                  <a:cubicBezTo>
                    <a:pt x="4082" y="192"/>
                    <a:pt x="4068" y="83"/>
                    <a:pt x="404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91;p46">
              <a:extLst>
                <a:ext uri="{FF2B5EF4-FFF2-40B4-BE49-F238E27FC236}">
                  <a16:creationId xmlns:a16="http://schemas.microsoft.com/office/drawing/2014/main" id="{C5163FC6-DDB6-A74D-9B86-899C5599A772}"/>
                </a:ext>
              </a:extLst>
            </p:cNvPr>
            <p:cNvSpPr/>
            <p:nvPr/>
          </p:nvSpPr>
          <p:spPr>
            <a:xfrm>
              <a:off x="5101583" y="4564637"/>
              <a:ext cx="288681" cy="100042"/>
            </a:xfrm>
            <a:custGeom>
              <a:avLst/>
              <a:gdLst/>
              <a:ahLst/>
              <a:cxnLst/>
              <a:rect l="l" t="t" r="r" b="b"/>
              <a:pathLst>
                <a:path w="7289" h="2526" extrusionOk="0">
                  <a:moveTo>
                    <a:pt x="4559" y="1"/>
                  </a:moveTo>
                  <a:cubicBezTo>
                    <a:pt x="3945" y="697"/>
                    <a:pt x="219" y="1584"/>
                    <a:pt x="0" y="2526"/>
                  </a:cubicBezTo>
                  <a:lnTo>
                    <a:pt x="7289" y="2526"/>
                  </a:lnTo>
                  <a:cubicBezTo>
                    <a:pt x="7193" y="1693"/>
                    <a:pt x="7029" y="847"/>
                    <a:pt x="6770" y="69"/>
                  </a:cubicBezTo>
                  <a:lnTo>
                    <a:pt x="4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92;p46">
              <a:extLst>
                <a:ext uri="{FF2B5EF4-FFF2-40B4-BE49-F238E27FC236}">
                  <a16:creationId xmlns:a16="http://schemas.microsoft.com/office/drawing/2014/main" id="{9E9C7106-FE6E-FF4D-A11A-11A191F364D5}"/>
                </a:ext>
              </a:extLst>
            </p:cNvPr>
            <p:cNvSpPr/>
            <p:nvPr/>
          </p:nvSpPr>
          <p:spPr>
            <a:xfrm>
              <a:off x="5098335" y="4664637"/>
              <a:ext cx="292998" cy="21664"/>
            </a:xfrm>
            <a:custGeom>
              <a:avLst/>
              <a:gdLst/>
              <a:ahLst/>
              <a:cxnLst/>
              <a:rect l="l" t="t" r="r" b="b"/>
              <a:pathLst>
                <a:path w="7398" h="547" extrusionOk="0">
                  <a:moveTo>
                    <a:pt x="82" y="1"/>
                  </a:moveTo>
                  <a:cubicBezTo>
                    <a:pt x="69" y="83"/>
                    <a:pt x="41" y="192"/>
                    <a:pt x="28" y="274"/>
                  </a:cubicBezTo>
                  <a:cubicBezTo>
                    <a:pt x="0" y="410"/>
                    <a:pt x="96" y="547"/>
                    <a:pt x="232" y="547"/>
                  </a:cubicBezTo>
                  <a:lnTo>
                    <a:pt x="7180" y="547"/>
                  </a:lnTo>
                  <a:cubicBezTo>
                    <a:pt x="7302" y="547"/>
                    <a:pt x="7398" y="424"/>
                    <a:pt x="7384" y="301"/>
                  </a:cubicBezTo>
                  <a:cubicBezTo>
                    <a:pt x="7384" y="206"/>
                    <a:pt x="7371" y="96"/>
                    <a:pt x="734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93;p46">
              <a:extLst>
                <a:ext uri="{FF2B5EF4-FFF2-40B4-BE49-F238E27FC236}">
                  <a16:creationId xmlns:a16="http://schemas.microsoft.com/office/drawing/2014/main" id="{47B27DD0-64BF-4D47-9000-8A0300FD91D2}"/>
                </a:ext>
              </a:extLst>
            </p:cNvPr>
            <p:cNvSpPr/>
            <p:nvPr/>
          </p:nvSpPr>
          <p:spPr>
            <a:xfrm>
              <a:off x="5666172" y="3990819"/>
              <a:ext cx="58853" cy="134103"/>
            </a:xfrm>
            <a:custGeom>
              <a:avLst/>
              <a:gdLst/>
              <a:ahLst/>
              <a:cxnLst/>
              <a:rect l="l" t="t" r="r" b="b"/>
              <a:pathLst>
                <a:path w="1486" h="3386" extrusionOk="0">
                  <a:moveTo>
                    <a:pt x="1413" y="1"/>
                  </a:moveTo>
                  <a:cubicBezTo>
                    <a:pt x="1394" y="1"/>
                    <a:pt x="1377" y="11"/>
                    <a:pt x="1372" y="36"/>
                  </a:cubicBezTo>
                  <a:cubicBezTo>
                    <a:pt x="1195" y="595"/>
                    <a:pt x="1031" y="1182"/>
                    <a:pt x="812" y="1728"/>
                  </a:cubicBezTo>
                  <a:cubicBezTo>
                    <a:pt x="580" y="2260"/>
                    <a:pt x="294" y="2765"/>
                    <a:pt x="21" y="3284"/>
                  </a:cubicBezTo>
                  <a:cubicBezTo>
                    <a:pt x="1" y="3335"/>
                    <a:pt x="41" y="3386"/>
                    <a:pt x="74" y="3386"/>
                  </a:cubicBezTo>
                  <a:cubicBezTo>
                    <a:pt x="85" y="3386"/>
                    <a:pt x="96" y="3380"/>
                    <a:pt x="103" y="3366"/>
                  </a:cubicBezTo>
                  <a:cubicBezTo>
                    <a:pt x="471" y="2902"/>
                    <a:pt x="717" y="2342"/>
                    <a:pt x="949" y="1796"/>
                  </a:cubicBezTo>
                  <a:cubicBezTo>
                    <a:pt x="1181" y="1250"/>
                    <a:pt x="1372" y="664"/>
                    <a:pt x="1468" y="77"/>
                  </a:cubicBezTo>
                  <a:cubicBezTo>
                    <a:pt x="1485" y="33"/>
                    <a:pt x="1447" y="1"/>
                    <a:pt x="141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94;p46">
              <a:extLst>
                <a:ext uri="{FF2B5EF4-FFF2-40B4-BE49-F238E27FC236}">
                  <a16:creationId xmlns:a16="http://schemas.microsoft.com/office/drawing/2014/main" id="{F1B2588E-A1BF-364A-95A7-628110BFA056}"/>
                </a:ext>
              </a:extLst>
            </p:cNvPr>
            <p:cNvSpPr/>
            <p:nvPr/>
          </p:nvSpPr>
          <p:spPr>
            <a:xfrm>
              <a:off x="5282096" y="2695578"/>
              <a:ext cx="465478" cy="778951"/>
            </a:xfrm>
            <a:custGeom>
              <a:avLst/>
              <a:gdLst/>
              <a:ahLst/>
              <a:cxnLst/>
              <a:rect l="l" t="t" r="r" b="b"/>
              <a:pathLst>
                <a:path w="11753" h="19668" extrusionOk="0">
                  <a:moveTo>
                    <a:pt x="5727" y="1"/>
                  </a:moveTo>
                  <a:cubicBezTo>
                    <a:pt x="4498" y="1"/>
                    <a:pt x="3261" y="211"/>
                    <a:pt x="2130" y="680"/>
                  </a:cubicBezTo>
                  <a:cubicBezTo>
                    <a:pt x="1475" y="953"/>
                    <a:pt x="1052" y="1553"/>
                    <a:pt x="1025" y="2236"/>
                  </a:cubicBezTo>
                  <a:cubicBezTo>
                    <a:pt x="765" y="7217"/>
                    <a:pt x="520" y="12650"/>
                    <a:pt x="520" y="17700"/>
                  </a:cubicBezTo>
                  <a:cubicBezTo>
                    <a:pt x="547" y="18409"/>
                    <a:pt x="1" y="19024"/>
                    <a:pt x="683" y="19215"/>
                  </a:cubicBezTo>
                  <a:cubicBezTo>
                    <a:pt x="1858" y="19519"/>
                    <a:pt x="3283" y="19667"/>
                    <a:pt x="4755" y="19667"/>
                  </a:cubicBezTo>
                  <a:cubicBezTo>
                    <a:pt x="6720" y="19667"/>
                    <a:pt x="8768" y="19402"/>
                    <a:pt x="10415" y="18887"/>
                  </a:cubicBezTo>
                  <a:cubicBezTo>
                    <a:pt x="10743" y="18792"/>
                    <a:pt x="10715" y="18314"/>
                    <a:pt x="10688" y="17986"/>
                  </a:cubicBezTo>
                  <a:cubicBezTo>
                    <a:pt x="10510" y="12936"/>
                    <a:pt x="10824" y="7818"/>
                    <a:pt x="11616" y="2823"/>
                  </a:cubicBezTo>
                  <a:cubicBezTo>
                    <a:pt x="11753" y="1949"/>
                    <a:pt x="11234" y="1089"/>
                    <a:pt x="10401" y="816"/>
                  </a:cubicBezTo>
                  <a:cubicBezTo>
                    <a:pt x="9105" y="407"/>
                    <a:pt x="7794" y="106"/>
                    <a:pt x="6443" y="24"/>
                  </a:cubicBezTo>
                  <a:cubicBezTo>
                    <a:pt x="6205" y="9"/>
                    <a:pt x="5966" y="1"/>
                    <a:pt x="5727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95;p46">
              <a:extLst>
                <a:ext uri="{FF2B5EF4-FFF2-40B4-BE49-F238E27FC236}">
                  <a16:creationId xmlns:a16="http://schemas.microsoft.com/office/drawing/2014/main" id="{D70B1DD2-4DC3-A94C-8F82-33B21B229E30}"/>
                </a:ext>
              </a:extLst>
            </p:cNvPr>
            <p:cNvSpPr/>
            <p:nvPr/>
          </p:nvSpPr>
          <p:spPr>
            <a:xfrm>
              <a:off x="5475084" y="2570035"/>
              <a:ext cx="103290" cy="174420"/>
            </a:xfrm>
            <a:custGeom>
              <a:avLst/>
              <a:gdLst/>
              <a:ahLst/>
              <a:cxnLst/>
              <a:rect l="l" t="t" r="r" b="b"/>
              <a:pathLst>
                <a:path w="2608" h="4404" extrusionOk="0">
                  <a:moveTo>
                    <a:pt x="2498" y="1"/>
                  </a:moveTo>
                  <a:lnTo>
                    <a:pt x="2498" y="1"/>
                  </a:lnTo>
                  <a:cubicBezTo>
                    <a:pt x="1543" y="301"/>
                    <a:pt x="683" y="779"/>
                    <a:pt x="82" y="1570"/>
                  </a:cubicBezTo>
                  <a:cubicBezTo>
                    <a:pt x="110" y="2321"/>
                    <a:pt x="82" y="3003"/>
                    <a:pt x="14" y="3740"/>
                  </a:cubicBezTo>
                  <a:cubicBezTo>
                    <a:pt x="1" y="4041"/>
                    <a:pt x="219" y="4327"/>
                    <a:pt x="533" y="4382"/>
                  </a:cubicBezTo>
                  <a:cubicBezTo>
                    <a:pt x="642" y="4397"/>
                    <a:pt x="754" y="4404"/>
                    <a:pt x="865" y="4404"/>
                  </a:cubicBezTo>
                  <a:cubicBezTo>
                    <a:pt x="1380" y="4404"/>
                    <a:pt x="1906" y="4250"/>
                    <a:pt x="2321" y="3959"/>
                  </a:cubicBezTo>
                  <a:cubicBezTo>
                    <a:pt x="2512" y="3822"/>
                    <a:pt x="2607" y="3590"/>
                    <a:pt x="2580" y="3372"/>
                  </a:cubicBezTo>
                  <a:cubicBezTo>
                    <a:pt x="2430" y="2253"/>
                    <a:pt x="2403" y="1120"/>
                    <a:pt x="2498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96;p46">
              <a:extLst>
                <a:ext uri="{FF2B5EF4-FFF2-40B4-BE49-F238E27FC236}">
                  <a16:creationId xmlns:a16="http://schemas.microsoft.com/office/drawing/2014/main" id="{4B09B246-6B40-474E-9E5E-83628C5BDA2C}"/>
                </a:ext>
              </a:extLst>
            </p:cNvPr>
            <p:cNvSpPr/>
            <p:nvPr/>
          </p:nvSpPr>
          <p:spPr>
            <a:xfrm>
              <a:off x="5474530" y="2570035"/>
              <a:ext cx="98418" cy="165985"/>
            </a:xfrm>
            <a:custGeom>
              <a:avLst/>
              <a:gdLst/>
              <a:ahLst/>
              <a:cxnLst/>
              <a:rect l="l" t="t" r="r" b="b"/>
              <a:pathLst>
                <a:path w="2485" h="4191" extrusionOk="0">
                  <a:moveTo>
                    <a:pt x="2485" y="1"/>
                  </a:moveTo>
                  <a:lnTo>
                    <a:pt x="2485" y="1"/>
                  </a:lnTo>
                  <a:cubicBezTo>
                    <a:pt x="1557" y="287"/>
                    <a:pt x="697" y="765"/>
                    <a:pt x="83" y="1557"/>
                  </a:cubicBezTo>
                  <a:cubicBezTo>
                    <a:pt x="96" y="2307"/>
                    <a:pt x="83" y="3003"/>
                    <a:pt x="1" y="3713"/>
                  </a:cubicBezTo>
                  <a:cubicBezTo>
                    <a:pt x="1" y="3891"/>
                    <a:pt x="69" y="4082"/>
                    <a:pt x="192" y="4191"/>
                  </a:cubicBezTo>
                  <a:cubicBezTo>
                    <a:pt x="1243" y="3713"/>
                    <a:pt x="2007" y="2608"/>
                    <a:pt x="2444" y="1434"/>
                  </a:cubicBezTo>
                  <a:cubicBezTo>
                    <a:pt x="2444" y="956"/>
                    <a:pt x="2458" y="478"/>
                    <a:pt x="2485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97;p46">
              <a:extLst>
                <a:ext uri="{FF2B5EF4-FFF2-40B4-BE49-F238E27FC236}">
                  <a16:creationId xmlns:a16="http://schemas.microsoft.com/office/drawing/2014/main" id="{EFABAD34-3D9E-D14F-9CCC-8846D8B76992}"/>
                </a:ext>
              </a:extLst>
            </p:cNvPr>
            <p:cNvSpPr/>
            <p:nvPr/>
          </p:nvSpPr>
          <p:spPr>
            <a:xfrm>
              <a:off x="5391838" y="2391263"/>
              <a:ext cx="210857" cy="172203"/>
            </a:xfrm>
            <a:custGeom>
              <a:avLst/>
              <a:gdLst/>
              <a:ahLst/>
              <a:cxnLst/>
              <a:rect l="l" t="t" r="r" b="b"/>
              <a:pathLst>
                <a:path w="5324" h="4348" extrusionOk="0">
                  <a:moveTo>
                    <a:pt x="1947" y="1"/>
                  </a:moveTo>
                  <a:cubicBezTo>
                    <a:pt x="1817" y="1"/>
                    <a:pt x="1687" y="8"/>
                    <a:pt x="1557" y="24"/>
                  </a:cubicBezTo>
                  <a:cubicBezTo>
                    <a:pt x="1133" y="79"/>
                    <a:pt x="697" y="215"/>
                    <a:pt x="410" y="529"/>
                  </a:cubicBezTo>
                  <a:cubicBezTo>
                    <a:pt x="83" y="898"/>
                    <a:pt x="1" y="1430"/>
                    <a:pt x="1" y="1921"/>
                  </a:cubicBezTo>
                  <a:cubicBezTo>
                    <a:pt x="1" y="2495"/>
                    <a:pt x="274" y="2563"/>
                    <a:pt x="669" y="2986"/>
                  </a:cubicBezTo>
                  <a:cubicBezTo>
                    <a:pt x="1038" y="3395"/>
                    <a:pt x="1488" y="4119"/>
                    <a:pt x="2034" y="4228"/>
                  </a:cubicBezTo>
                  <a:cubicBezTo>
                    <a:pt x="2505" y="4310"/>
                    <a:pt x="2962" y="4347"/>
                    <a:pt x="3420" y="4347"/>
                  </a:cubicBezTo>
                  <a:cubicBezTo>
                    <a:pt x="3877" y="4347"/>
                    <a:pt x="4334" y="4310"/>
                    <a:pt x="4805" y="4242"/>
                  </a:cubicBezTo>
                  <a:cubicBezTo>
                    <a:pt x="4941" y="3750"/>
                    <a:pt x="5051" y="3259"/>
                    <a:pt x="5187" y="2768"/>
                  </a:cubicBezTo>
                  <a:cubicBezTo>
                    <a:pt x="5255" y="2522"/>
                    <a:pt x="5324" y="2235"/>
                    <a:pt x="5283" y="1990"/>
                  </a:cubicBezTo>
                  <a:cubicBezTo>
                    <a:pt x="5228" y="1730"/>
                    <a:pt x="5023" y="1471"/>
                    <a:pt x="4750" y="1471"/>
                  </a:cubicBezTo>
                  <a:cubicBezTo>
                    <a:pt x="4128" y="556"/>
                    <a:pt x="3047" y="1"/>
                    <a:pt x="1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98;p46">
              <a:extLst>
                <a:ext uri="{FF2B5EF4-FFF2-40B4-BE49-F238E27FC236}">
                  <a16:creationId xmlns:a16="http://schemas.microsoft.com/office/drawing/2014/main" id="{8AC1A00C-9937-4248-BDA6-14580869EFC9}"/>
                </a:ext>
              </a:extLst>
            </p:cNvPr>
            <p:cNvSpPr/>
            <p:nvPr/>
          </p:nvSpPr>
          <p:spPr>
            <a:xfrm>
              <a:off x="5404273" y="2406352"/>
              <a:ext cx="191411" cy="156994"/>
            </a:xfrm>
            <a:custGeom>
              <a:avLst/>
              <a:gdLst/>
              <a:ahLst/>
              <a:cxnLst/>
              <a:rect l="l" t="t" r="r" b="b"/>
              <a:pathLst>
                <a:path w="4833" h="3964" extrusionOk="0">
                  <a:moveTo>
                    <a:pt x="1798" y="0"/>
                  </a:moveTo>
                  <a:cubicBezTo>
                    <a:pt x="1672" y="0"/>
                    <a:pt x="1546" y="8"/>
                    <a:pt x="1420" y="25"/>
                  </a:cubicBezTo>
                  <a:cubicBezTo>
                    <a:pt x="1024" y="66"/>
                    <a:pt x="628" y="189"/>
                    <a:pt x="369" y="476"/>
                  </a:cubicBezTo>
                  <a:cubicBezTo>
                    <a:pt x="69" y="817"/>
                    <a:pt x="1" y="1295"/>
                    <a:pt x="1" y="1745"/>
                  </a:cubicBezTo>
                  <a:cubicBezTo>
                    <a:pt x="1" y="2277"/>
                    <a:pt x="233" y="2346"/>
                    <a:pt x="615" y="2728"/>
                  </a:cubicBezTo>
                  <a:cubicBezTo>
                    <a:pt x="956" y="3110"/>
                    <a:pt x="1352" y="3779"/>
                    <a:pt x="1857" y="3861"/>
                  </a:cubicBezTo>
                  <a:cubicBezTo>
                    <a:pt x="2273" y="3929"/>
                    <a:pt x="2686" y="3963"/>
                    <a:pt x="3101" y="3963"/>
                  </a:cubicBezTo>
                  <a:cubicBezTo>
                    <a:pt x="3515" y="3963"/>
                    <a:pt x="3931" y="3929"/>
                    <a:pt x="4355" y="3861"/>
                  </a:cubicBezTo>
                  <a:lnTo>
                    <a:pt x="4709" y="2523"/>
                  </a:lnTo>
                  <a:cubicBezTo>
                    <a:pt x="4778" y="2291"/>
                    <a:pt x="4832" y="2045"/>
                    <a:pt x="4791" y="1813"/>
                  </a:cubicBezTo>
                  <a:cubicBezTo>
                    <a:pt x="4737" y="1568"/>
                    <a:pt x="4559" y="1349"/>
                    <a:pt x="4314" y="1349"/>
                  </a:cubicBezTo>
                  <a:cubicBezTo>
                    <a:pt x="3756" y="514"/>
                    <a:pt x="2791" y="0"/>
                    <a:pt x="1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99;p46">
              <a:extLst>
                <a:ext uri="{FF2B5EF4-FFF2-40B4-BE49-F238E27FC236}">
                  <a16:creationId xmlns:a16="http://schemas.microsoft.com/office/drawing/2014/main" id="{0D6B6F1B-90C3-2F4C-9314-BEE78E9012EC}"/>
                </a:ext>
              </a:extLst>
            </p:cNvPr>
            <p:cNvSpPr/>
            <p:nvPr/>
          </p:nvSpPr>
          <p:spPr>
            <a:xfrm>
              <a:off x="5408075" y="2454748"/>
              <a:ext cx="198421" cy="216006"/>
            </a:xfrm>
            <a:custGeom>
              <a:avLst/>
              <a:gdLst/>
              <a:ahLst/>
              <a:cxnLst/>
              <a:rect l="l" t="t" r="r" b="b"/>
              <a:pathLst>
                <a:path w="5010" h="5454" extrusionOk="0">
                  <a:moveTo>
                    <a:pt x="1932" y="1"/>
                  </a:moveTo>
                  <a:cubicBezTo>
                    <a:pt x="1492" y="1"/>
                    <a:pt x="1052" y="66"/>
                    <a:pt x="655" y="196"/>
                  </a:cubicBezTo>
                  <a:cubicBezTo>
                    <a:pt x="478" y="250"/>
                    <a:pt x="355" y="387"/>
                    <a:pt x="314" y="537"/>
                  </a:cubicBezTo>
                  <a:cubicBezTo>
                    <a:pt x="273" y="728"/>
                    <a:pt x="232" y="933"/>
                    <a:pt x="205" y="1083"/>
                  </a:cubicBezTo>
                  <a:cubicBezTo>
                    <a:pt x="0" y="2652"/>
                    <a:pt x="655" y="5437"/>
                    <a:pt x="1501" y="5450"/>
                  </a:cubicBezTo>
                  <a:cubicBezTo>
                    <a:pt x="1553" y="5452"/>
                    <a:pt x="1604" y="5453"/>
                    <a:pt x="1654" y="5453"/>
                  </a:cubicBezTo>
                  <a:cubicBezTo>
                    <a:pt x="3367" y="5453"/>
                    <a:pt x="3762" y="4326"/>
                    <a:pt x="4067" y="3212"/>
                  </a:cubicBezTo>
                  <a:cubicBezTo>
                    <a:pt x="4067" y="3239"/>
                    <a:pt x="4190" y="3307"/>
                    <a:pt x="4327" y="3307"/>
                  </a:cubicBezTo>
                  <a:cubicBezTo>
                    <a:pt x="4463" y="3307"/>
                    <a:pt x="4627" y="3130"/>
                    <a:pt x="4709" y="3035"/>
                  </a:cubicBezTo>
                  <a:cubicBezTo>
                    <a:pt x="4845" y="2830"/>
                    <a:pt x="5009" y="2489"/>
                    <a:pt x="4845" y="2243"/>
                  </a:cubicBezTo>
                  <a:cubicBezTo>
                    <a:pt x="4751" y="2090"/>
                    <a:pt x="4591" y="2000"/>
                    <a:pt x="4435" y="2000"/>
                  </a:cubicBezTo>
                  <a:cubicBezTo>
                    <a:pt x="4298" y="2000"/>
                    <a:pt x="4164" y="2070"/>
                    <a:pt x="4081" y="2229"/>
                  </a:cubicBezTo>
                  <a:cubicBezTo>
                    <a:pt x="4095" y="1642"/>
                    <a:pt x="3917" y="1124"/>
                    <a:pt x="3699" y="591"/>
                  </a:cubicBezTo>
                  <a:cubicBezTo>
                    <a:pt x="3644" y="414"/>
                    <a:pt x="3494" y="277"/>
                    <a:pt x="3330" y="237"/>
                  </a:cubicBezTo>
                  <a:cubicBezTo>
                    <a:pt x="2901" y="79"/>
                    <a:pt x="2416" y="1"/>
                    <a:pt x="1932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00;p46">
              <a:extLst>
                <a:ext uri="{FF2B5EF4-FFF2-40B4-BE49-F238E27FC236}">
                  <a16:creationId xmlns:a16="http://schemas.microsoft.com/office/drawing/2014/main" id="{8E5BA110-DC2A-BF4F-8B6F-168D59B78264}"/>
                </a:ext>
              </a:extLst>
            </p:cNvPr>
            <p:cNvSpPr/>
            <p:nvPr/>
          </p:nvSpPr>
          <p:spPr>
            <a:xfrm>
              <a:off x="5426966" y="2540292"/>
              <a:ext cx="144915" cy="129904"/>
            </a:xfrm>
            <a:custGeom>
              <a:avLst/>
              <a:gdLst/>
              <a:ahLst/>
              <a:cxnLst/>
              <a:rect l="l" t="t" r="r" b="b"/>
              <a:pathLst>
                <a:path w="3659" h="3280" extrusionOk="0">
                  <a:moveTo>
                    <a:pt x="3659" y="1"/>
                  </a:moveTo>
                  <a:lnTo>
                    <a:pt x="3659" y="1"/>
                  </a:lnTo>
                  <a:cubicBezTo>
                    <a:pt x="3372" y="506"/>
                    <a:pt x="3072" y="1011"/>
                    <a:pt x="2772" y="1489"/>
                  </a:cubicBezTo>
                  <a:cubicBezTo>
                    <a:pt x="2432" y="1394"/>
                    <a:pt x="2081" y="1347"/>
                    <a:pt x="1731" y="1347"/>
                  </a:cubicBezTo>
                  <a:cubicBezTo>
                    <a:pt x="1123" y="1347"/>
                    <a:pt x="521" y="1490"/>
                    <a:pt x="1" y="1775"/>
                  </a:cubicBezTo>
                  <a:cubicBezTo>
                    <a:pt x="246" y="2608"/>
                    <a:pt x="615" y="3263"/>
                    <a:pt x="1024" y="3277"/>
                  </a:cubicBezTo>
                  <a:cubicBezTo>
                    <a:pt x="1078" y="3279"/>
                    <a:pt x="1131" y="3280"/>
                    <a:pt x="1182" y="3280"/>
                  </a:cubicBezTo>
                  <a:cubicBezTo>
                    <a:pt x="2812" y="3280"/>
                    <a:pt x="3232" y="2247"/>
                    <a:pt x="3536" y="1188"/>
                  </a:cubicBezTo>
                  <a:lnTo>
                    <a:pt x="3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01;p46">
              <a:extLst>
                <a:ext uri="{FF2B5EF4-FFF2-40B4-BE49-F238E27FC236}">
                  <a16:creationId xmlns:a16="http://schemas.microsoft.com/office/drawing/2014/main" id="{D377B552-CAF5-2842-B352-EF86042F3391}"/>
                </a:ext>
              </a:extLst>
            </p:cNvPr>
            <p:cNvSpPr/>
            <p:nvPr/>
          </p:nvSpPr>
          <p:spPr>
            <a:xfrm>
              <a:off x="5566965" y="2533956"/>
              <a:ext cx="39526" cy="54496"/>
            </a:xfrm>
            <a:custGeom>
              <a:avLst/>
              <a:gdLst/>
              <a:ahLst/>
              <a:cxnLst/>
              <a:rect l="l" t="t" r="r" b="b"/>
              <a:pathLst>
                <a:path w="998" h="1376" extrusionOk="0">
                  <a:moveTo>
                    <a:pt x="417" y="1"/>
                  </a:moveTo>
                  <a:cubicBezTo>
                    <a:pt x="330" y="1"/>
                    <a:pt x="246" y="29"/>
                    <a:pt x="178" y="93"/>
                  </a:cubicBezTo>
                  <a:cubicBezTo>
                    <a:pt x="151" y="120"/>
                    <a:pt x="137" y="147"/>
                    <a:pt x="124" y="175"/>
                  </a:cubicBezTo>
                  <a:lnTo>
                    <a:pt x="1" y="1376"/>
                  </a:lnTo>
                  <a:lnTo>
                    <a:pt x="1" y="1376"/>
                  </a:lnTo>
                  <a:lnTo>
                    <a:pt x="55" y="1212"/>
                  </a:lnTo>
                  <a:cubicBezTo>
                    <a:pt x="55" y="1239"/>
                    <a:pt x="178" y="1307"/>
                    <a:pt x="315" y="1307"/>
                  </a:cubicBezTo>
                  <a:cubicBezTo>
                    <a:pt x="438" y="1307"/>
                    <a:pt x="615" y="1130"/>
                    <a:pt x="697" y="1035"/>
                  </a:cubicBezTo>
                  <a:cubicBezTo>
                    <a:pt x="833" y="802"/>
                    <a:pt x="997" y="489"/>
                    <a:pt x="833" y="243"/>
                  </a:cubicBezTo>
                  <a:cubicBezTo>
                    <a:pt x="737" y="94"/>
                    <a:pt x="573" y="1"/>
                    <a:pt x="417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02;p46">
              <a:extLst>
                <a:ext uri="{FF2B5EF4-FFF2-40B4-BE49-F238E27FC236}">
                  <a16:creationId xmlns:a16="http://schemas.microsoft.com/office/drawing/2014/main" id="{53384D73-DA1C-3649-B57F-EB830612F118}"/>
                </a:ext>
              </a:extLst>
            </p:cNvPr>
            <p:cNvSpPr/>
            <p:nvPr/>
          </p:nvSpPr>
          <p:spPr>
            <a:xfrm>
              <a:off x="5411283" y="2454748"/>
              <a:ext cx="159727" cy="156400"/>
            </a:xfrm>
            <a:custGeom>
              <a:avLst/>
              <a:gdLst/>
              <a:ahLst/>
              <a:cxnLst/>
              <a:rect l="l" t="t" r="r" b="b"/>
              <a:pathLst>
                <a:path w="4033" h="3949" extrusionOk="0">
                  <a:moveTo>
                    <a:pt x="4027" y="2134"/>
                  </a:moveTo>
                  <a:lnTo>
                    <a:pt x="4027" y="2174"/>
                  </a:lnTo>
                  <a:lnTo>
                    <a:pt x="4027" y="2174"/>
                  </a:lnTo>
                  <a:cubicBezTo>
                    <a:pt x="4032" y="2163"/>
                    <a:pt x="4033" y="2150"/>
                    <a:pt x="4027" y="2134"/>
                  </a:cubicBezTo>
                  <a:close/>
                  <a:moveTo>
                    <a:pt x="4027" y="2174"/>
                  </a:moveTo>
                  <a:cubicBezTo>
                    <a:pt x="4027" y="2175"/>
                    <a:pt x="4027" y="2176"/>
                    <a:pt x="4026" y="2177"/>
                  </a:cubicBezTo>
                  <a:lnTo>
                    <a:pt x="4026" y="2177"/>
                  </a:lnTo>
                  <a:cubicBezTo>
                    <a:pt x="4027" y="2176"/>
                    <a:pt x="4027" y="2175"/>
                    <a:pt x="4027" y="2175"/>
                  </a:cubicBezTo>
                  <a:lnTo>
                    <a:pt x="4027" y="2174"/>
                  </a:lnTo>
                  <a:close/>
                  <a:moveTo>
                    <a:pt x="4026" y="2177"/>
                  </a:moveTo>
                  <a:cubicBezTo>
                    <a:pt x="4018" y="2191"/>
                    <a:pt x="4009" y="2206"/>
                    <a:pt x="4000" y="2221"/>
                  </a:cubicBezTo>
                  <a:lnTo>
                    <a:pt x="4000" y="2221"/>
                  </a:lnTo>
                  <a:cubicBezTo>
                    <a:pt x="4000" y="2224"/>
                    <a:pt x="4000" y="2227"/>
                    <a:pt x="4000" y="2229"/>
                  </a:cubicBezTo>
                  <a:cubicBezTo>
                    <a:pt x="4008" y="2206"/>
                    <a:pt x="4020" y="2192"/>
                    <a:pt x="4026" y="2177"/>
                  </a:cubicBezTo>
                  <a:close/>
                  <a:moveTo>
                    <a:pt x="1851" y="1"/>
                  </a:moveTo>
                  <a:cubicBezTo>
                    <a:pt x="1411" y="1"/>
                    <a:pt x="971" y="66"/>
                    <a:pt x="574" y="196"/>
                  </a:cubicBezTo>
                  <a:cubicBezTo>
                    <a:pt x="397" y="250"/>
                    <a:pt x="274" y="387"/>
                    <a:pt x="233" y="537"/>
                  </a:cubicBezTo>
                  <a:cubicBezTo>
                    <a:pt x="178" y="728"/>
                    <a:pt x="124" y="933"/>
                    <a:pt x="110" y="1083"/>
                  </a:cubicBezTo>
                  <a:cubicBezTo>
                    <a:pt x="1" y="1902"/>
                    <a:pt x="124" y="3048"/>
                    <a:pt x="383" y="3949"/>
                  </a:cubicBezTo>
                  <a:cubicBezTo>
                    <a:pt x="912" y="3663"/>
                    <a:pt x="1517" y="3520"/>
                    <a:pt x="2119" y="3520"/>
                  </a:cubicBezTo>
                  <a:cubicBezTo>
                    <a:pt x="2466" y="3520"/>
                    <a:pt x="2811" y="3568"/>
                    <a:pt x="3140" y="3662"/>
                  </a:cubicBezTo>
                  <a:cubicBezTo>
                    <a:pt x="3431" y="3173"/>
                    <a:pt x="3722" y="2697"/>
                    <a:pt x="4000" y="2221"/>
                  </a:cubicBezTo>
                  <a:lnTo>
                    <a:pt x="4000" y="2221"/>
                  </a:lnTo>
                  <a:cubicBezTo>
                    <a:pt x="4012" y="1638"/>
                    <a:pt x="3835" y="1121"/>
                    <a:pt x="3618" y="591"/>
                  </a:cubicBezTo>
                  <a:cubicBezTo>
                    <a:pt x="3563" y="414"/>
                    <a:pt x="3413" y="277"/>
                    <a:pt x="3249" y="237"/>
                  </a:cubicBezTo>
                  <a:cubicBezTo>
                    <a:pt x="2820" y="79"/>
                    <a:pt x="2335" y="1"/>
                    <a:pt x="185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03;p46">
              <a:extLst>
                <a:ext uri="{FF2B5EF4-FFF2-40B4-BE49-F238E27FC236}">
                  <a16:creationId xmlns:a16="http://schemas.microsoft.com/office/drawing/2014/main" id="{A80210C0-B5E8-A248-80E2-596D33AADFD5}"/>
                </a:ext>
              </a:extLst>
            </p:cNvPr>
            <p:cNvSpPr/>
            <p:nvPr/>
          </p:nvSpPr>
          <p:spPr>
            <a:xfrm>
              <a:off x="5572391" y="2537599"/>
              <a:ext cx="2178" cy="3287"/>
            </a:xfrm>
            <a:custGeom>
              <a:avLst/>
              <a:gdLst/>
              <a:ahLst/>
              <a:cxnLst/>
              <a:rect l="l" t="t" r="r" b="b"/>
              <a:pathLst>
                <a:path w="55" h="83" extrusionOk="0">
                  <a:moveTo>
                    <a:pt x="55" y="1"/>
                  </a:moveTo>
                  <a:lnTo>
                    <a:pt x="55" y="1"/>
                  </a:lnTo>
                  <a:cubicBezTo>
                    <a:pt x="14" y="14"/>
                    <a:pt x="0" y="28"/>
                    <a:pt x="0" y="55"/>
                  </a:cubicBezTo>
                  <a:lnTo>
                    <a:pt x="0" y="83"/>
                  </a:lnTo>
                  <a:cubicBezTo>
                    <a:pt x="14" y="55"/>
                    <a:pt x="41" y="28"/>
                    <a:pt x="5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04;p46">
              <a:extLst>
                <a:ext uri="{FF2B5EF4-FFF2-40B4-BE49-F238E27FC236}">
                  <a16:creationId xmlns:a16="http://schemas.microsoft.com/office/drawing/2014/main" id="{BAB302D0-E168-0744-80D7-3283935B4814}"/>
                </a:ext>
              </a:extLst>
            </p:cNvPr>
            <p:cNvSpPr/>
            <p:nvPr/>
          </p:nvSpPr>
          <p:spPr>
            <a:xfrm>
              <a:off x="5481025" y="2494629"/>
              <a:ext cx="53031" cy="19288"/>
            </a:xfrm>
            <a:custGeom>
              <a:avLst/>
              <a:gdLst/>
              <a:ahLst/>
              <a:cxnLst/>
              <a:rect l="l" t="t" r="r" b="b"/>
              <a:pathLst>
                <a:path w="1339" h="487" extrusionOk="0">
                  <a:moveTo>
                    <a:pt x="449" y="0"/>
                  </a:moveTo>
                  <a:cubicBezTo>
                    <a:pt x="285" y="0"/>
                    <a:pt x="136" y="44"/>
                    <a:pt x="42" y="158"/>
                  </a:cubicBezTo>
                  <a:cubicBezTo>
                    <a:pt x="1" y="226"/>
                    <a:pt x="1" y="335"/>
                    <a:pt x="96" y="335"/>
                  </a:cubicBezTo>
                  <a:cubicBezTo>
                    <a:pt x="108" y="337"/>
                    <a:pt x="120" y="337"/>
                    <a:pt x="132" y="337"/>
                  </a:cubicBezTo>
                  <a:cubicBezTo>
                    <a:pt x="230" y="337"/>
                    <a:pt x="328" y="293"/>
                    <a:pt x="437" y="280"/>
                  </a:cubicBezTo>
                  <a:cubicBezTo>
                    <a:pt x="483" y="275"/>
                    <a:pt x="530" y="272"/>
                    <a:pt x="579" y="272"/>
                  </a:cubicBezTo>
                  <a:cubicBezTo>
                    <a:pt x="648" y="272"/>
                    <a:pt x="720" y="278"/>
                    <a:pt x="792" y="294"/>
                  </a:cubicBezTo>
                  <a:cubicBezTo>
                    <a:pt x="888" y="321"/>
                    <a:pt x="983" y="349"/>
                    <a:pt x="1065" y="403"/>
                  </a:cubicBezTo>
                  <a:cubicBezTo>
                    <a:pt x="1127" y="428"/>
                    <a:pt x="1190" y="487"/>
                    <a:pt x="1262" y="487"/>
                  </a:cubicBezTo>
                  <a:cubicBezTo>
                    <a:pt x="1269" y="487"/>
                    <a:pt x="1276" y="486"/>
                    <a:pt x="1284" y="485"/>
                  </a:cubicBezTo>
                  <a:cubicBezTo>
                    <a:pt x="1325" y="485"/>
                    <a:pt x="1338" y="458"/>
                    <a:pt x="1338" y="417"/>
                  </a:cubicBezTo>
                  <a:cubicBezTo>
                    <a:pt x="1338" y="349"/>
                    <a:pt x="1284" y="294"/>
                    <a:pt x="1229" y="267"/>
                  </a:cubicBezTo>
                  <a:cubicBezTo>
                    <a:pt x="1072" y="136"/>
                    <a:pt x="738" y="0"/>
                    <a:pt x="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05;p46">
              <a:extLst>
                <a:ext uri="{FF2B5EF4-FFF2-40B4-BE49-F238E27FC236}">
                  <a16:creationId xmlns:a16="http://schemas.microsoft.com/office/drawing/2014/main" id="{5FC3CF5F-7BED-7A40-9317-FD673ED185DC}"/>
                </a:ext>
              </a:extLst>
            </p:cNvPr>
            <p:cNvSpPr/>
            <p:nvPr/>
          </p:nvSpPr>
          <p:spPr>
            <a:xfrm>
              <a:off x="5496708" y="2519223"/>
              <a:ext cx="11406" cy="13030"/>
            </a:xfrm>
            <a:custGeom>
              <a:avLst/>
              <a:gdLst/>
              <a:ahLst/>
              <a:cxnLst/>
              <a:rect l="l" t="t" r="r" b="b"/>
              <a:pathLst>
                <a:path w="288" h="329" extrusionOk="0">
                  <a:moveTo>
                    <a:pt x="151" y="1"/>
                  </a:moveTo>
                  <a:cubicBezTo>
                    <a:pt x="137" y="1"/>
                    <a:pt x="123" y="1"/>
                    <a:pt x="110" y="14"/>
                  </a:cubicBezTo>
                  <a:cubicBezTo>
                    <a:pt x="82" y="14"/>
                    <a:pt x="69" y="42"/>
                    <a:pt x="55" y="55"/>
                  </a:cubicBezTo>
                  <a:cubicBezTo>
                    <a:pt x="41" y="69"/>
                    <a:pt x="14" y="83"/>
                    <a:pt x="14" y="110"/>
                  </a:cubicBezTo>
                  <a:cubicBezTo>
                    <a:pt x="1" y="124"/>
                    <a:pt x="1" y="151"/>
                    <a:pt x="1" y="151"/>
                  </a:cubicBezTo>
                  <a:lnTo>
                    <a:pt x="1" y="178"/>
                  </a:lnTo>
                  <a:cubicBezTo>
                    <a:pt x="1" y="205"/>
                    <a:pt x="1" y="246"/>
                    <a:pt x="14" y="260"/>
                  </a:cubicBezTo>
                  <a:cubicBezTo>
                    <a:pt x="14" y="274"/>
                    <a:pt x="41" y="274"/>
                    <a:pt x="41" y="287"/>
                  </a:cubicBezTo>
                  <a:cubicBezTo>
                    <a:pt x="55" y="315"/>
                    <a:pt x="69" y="328"/>
                    <a:pt x="110" y="328"/>
                  </a:cubicBezTo>
                  <a:lnTo>
                    <a:pt x="137" y="328"/>
                  </a:lnTo>
                  <a:cubicBezTo>
                    <a:pt x="151" y="328"/>
                    <a:pt x="178" y="328"/>
                    <a:pt x="192" y="315"/>
                  </a:cubicBezTo>
                  <a:cubicBezTo>
                    <a:pt x="205" y="315"/>
                    <a:pt x="219" y="287"/>
                    <a:pt x="246" y="274"/>
                  </a:cubicBezTo>
                  <a:cubicBezTo>
                    <a:pt x="260" y="260"/>
                    <a:pt x="273" y="246"/>
                    <a:pt x="273" y="219"/>
                  </a:cubicBezTo>
                  <a:cubicBezTo>
                    <a:pt x="287" y="205"/>
                    <a:pt x="287" y="192"/>
                    <a:pt x="287" y="178"/>
                  </a:cubicBezTo>
                  <a:lnTo>
                    <a:pt x="287" y="151"/>
                  </a:lnTo>
                  <a:cubicBezTo>
                    <a:pt x="287" y="124"/>
                    <a:pt x="287" y="83"/>
                    <a:pt x="273" y="69"/>
                  </a:cubicBezTo>
                  <a:cubicBezTo>
                    <a:pt x="273" y="55"/>
                    <a:pt x="260" y="55"/>
                    <a:pt x="260" y="42"/>
                  </a:cubicBezTo>
                  <a:cubicBezTo>
                    <a:pt x="246" y="14"/>
                    <a:pt x="219" y="1"/>
                    <a:pt x="192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06;p46">
              <a:extLst>
                <a:ext uri="{FF2B5EF4-FFF2-40B4-BE49-F238E27FC236}">
                  <a16:creationId xmlns:a16="http://schemas.microsoft.com/office/drawing/2014/main" id="{F34CAA97-CD43-3545-8E1A-7BE2C588018E}"/>
                </a:ext>
              </a:extLst>
            </p:cNvPr>
            <p:cNvSpPr/>
            <p:nvPr/>
          </p:nvSpPr>
          <p:spPr>
            <a:xfrm>
              <a:off x="5429699" y="2523540"/>
              <a:ext cx="11921" cy="12476"/>
            </a:xfrm>
            <a:custGeom>
              <a:avLst/>
              <a:gdLst/>
              <a:ahLst/>
              <a:cxnLst/>
              <a:rect l="l" t="t" r="r" b="b"/>
              <a:pathLst>
                <a:path w="301" h="315" extrusionOk="0">
                  <a:moveTo>
                    <a:pt x="164" y="1"/>
                  </a:moveTo>
                  <a:cubicBezTo>
                    <a:pt x="137" y="1"/>
                    <a:pt x="123" y="1"/>
                    <a:pt x="109" y="15"/>
                  </a:cubicBezTo>
                  <a:cubicBezTo>
                    <a:pt x="96" y="15"/>
                    <a:pt x="68" y="28"/>
                    <a:pt x="55" y="42"/>
                  </a:cubicBezTo>
                  <a:cubicBezTo>
                    <a:pt x="41" y="69"/>
                    <a:pt x="27" y="83"/>
                    <a:pt x="27" y="96"/>
                  </a:cubicBezTo>
                  <a:cubicBezTo>
                    <a:pt x="0" y="110"/>
                    <a:pt x="0" y="137"/>
                    <a:pt x="0" y="151"/>
                  </a:cubicBezTo>
                  <a:lnTo>
                    <a:pt x="0" y="165"/>
                  </a:lnTo>
                  <a:cubicBezTo>
                    <a:pt x="0" y="206"/>
                    <a:pt x="0" y="233"/>
                    <a:pt x="27" y="247"/>
                  </a:cubicBezTo>
                  <a:cubicBezTo>
                    <a:pt x="27" y="274"/>
                    <a:pt x="41" y="274"/>
                    <a:pt x="41" y="288"/>
                  </a:cubicBezTo>
                  <a:cubicBezTo>
                    <a:pt x="55" y="301"/>
                    <a:pt x="68" y="315"/>
                    <a:pt x="109" y="315"/>
                  </a:cubicBezTo>
                  <a:lnTo>
                    <a:pt x="137" y="315"/>
                  </a:lnTo>
                  <a:cubicBezTo>
                    <a:pt x="164" y="315"/>
                    <a:pt x="177" y="315"/>
                    <a:pt x="191" y="301"/>
                  </a:cubicBezTo>
                  <a:cubicBezTo>
                    <a:pt x="205" y="301"/>
                    <a:pt x="232" y="288"/>
                    <a:pt x="246" y="274"/>
                  </a:cubicBezTo>
                  <a:cubicBezTo>
                    <a:pt x="259" y="247"/>
                    <a:pt x="273" y="233"/>
                    <a:pt x="273" y="219"/>
                  </a:cubicBezTo>
                  <a:cubicBezTo>
                    <a:pt x="300" y="206"/>
                    <a:pt x="300" y="178"/>
                    <a:pt x="300" y="165"/>
                  </a:cubicBezTo>
                  <a:lnTo>
                    <a:pt x="300" y="151"/>
                  </a:lnTo>
                  <a:cubicBezTo>
                    <a:pt x="300" y="110"/>
                    <a:pt x="300" y="83"/>
                    <a:pt x="273" y="69"/>
                  </a:cubicBezTo>
                  <a:cubicBezTo>
                    <a:pt x="273" y="42"/>
                    <a:pt x="259" y="42"/>
                    <a:pt x="259" y="28"/>
                  </a:cubicBezTo>
                  <a:cubicBezTo>
                    <a:pt x="246" y="15"/>
                    <a:pt x="232" y="1"/>
                    <a:pt x="1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07;p46">
              <a:extLst>
                <a:ext uri="{FF2B5EF4-FFF2-40B4-BE49-F238E27FC236}">
                  <a16:creationId xmlns:a16="http://schemas.microsoft.com/office/drawing/2014/main" id="{FDD21B4D-C8EA-EE40-A8D6-DF99FFC89CC0}"/>
                </a:ext>
              </a:extLst>
            </p:cNvPr>
            <p:cNvSpPr/>
            <p:nvPr/>
          </p:nvSpPr>
          <p:spPr>
            <a:xfrm>
              <a:off x="5416194" y="2500728"/>
              <a:ext cx="31922" cy="15169"/>
            </a:xfrm>
            <a:custGeom>
              <a:avLst/>
              <a:gdLst/>
              <a:ahLst/>
              <a:cxnLst/>
              <a:rect l="l" t="t" r="r" b="b"/>
              <a:pathLst>
                <a:path w="806" h="383" extrusionOk="0">
                  <a:moveTo>
                    <a:pt x="541" y="0"/>
                  </a:moveTo>
                  <a:cubicBezTo>
                    <a:pt x="481" y="0"/>
                    <a:pt x="423" y="10"/>
                    <a:pt x="368" y="31"/>
                  </a:cubicBezTo>
                  <a:cubicBezTo>
                    <a:pt x="246" y="58"/>
                    <a:pt x="109" y="113"/>
                    <a:pt x="54" y="236"/>
                  </a:cubicBezTo>
                  <a:cubicBezTo>
                    <a:pt x="54" y="249"/>
                    <a:pt x="41" y="263"/>
                    <a:pt x="27" y="277"/>
                  </a:cubicBezTo>
                  <a:cubicBezTo>
                    <a:pt x="0" y="357"/>
                    <a:pt x="32" y="383"/>
                    <a:pt x="85" y="383"/>
                  </a:cubicBezTo>
                  <a:cubicBezTo>
                    <a:pt x="167" y="383"/>
                    <a:pt x="300" y="321"/>
                    <a:pt x="341" y="304"/>
                  </a:cubicBezTo>
                  <a:cubicBezTo>
                    <a:pt x="450" y="263"/>
                    <a:pt x="532" y="249"/>
                    <a:pt x="641" y="249"/>
                  </a:cubicBezTo>
                  <a:cubicBezTo>
                    <a:pt x="723" y="249"/>
                    <a:pt x="791" y="236"/>
                    <a:pt x="805" y="140"/>
                  </a:cubicBezTo>
                  <a:cubicBezTo>
                    <a:pt x="805" y="99"/>
                    <a:pt x="764" y="45"/>
                    <a:pt x="723" y="31"/>
                  </a:cubicBezTo>
                  <a:cubicBezTo>
                    <a:pt x="662" y="10"/>
                    <a:pt x="600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08;p46">
              <a:extLst>
                <a:ext uri="{FF2B5EF4-FFF2-40B4-BE49-F238E27FC236}">
                  <a16:creationId xmlns:a16="http://schemas.microsoft.com/office/drawing/2014/main" id="{09F0A70D-9716-F14E-9B0F-2D7ED1C031CE}"/>
                </a:ext>
              </a:extLst>
            </p:cNvPr>
            <p:cNvSpPr/>
            <p:nvPr/>
          </p:nvSpPr>
          <p:spPr>
            <a:xfrm>
              <a:off x="5571717" y="2543975"/>
              <a:ext cx="25585" cy="27407"/>
            </a:xfrm>
            <a:custGeom>
              <a:avLst/>
              <a:gdLst/>
              <a:ahLst/>
              <a:cxnLst/>
              <a:rect l="l" t="t" r="r" b="b"/>
              <a:pathLst>
                <a:path w="646" h="692" extrusionOk="0">
                  <a:moveTo>
                    <a:pt x="383" y="1"/>
                  </a:moveTo>
                  <a:cubicBezTo>
                    <a:pt x="204" y="1"/>
                    <a:pt x="96" y="153"/>
                    <a:pt x="58" y="317"/>
                  </a:cubicBezTo>
                  <a:cubicBezTo>
                    <a:pt x="31" y="372"/>
                    <a:pt x="72" y="399"/>
                    <a:pt x="99" y="399"/>
                  </a:cubicBezTo>
                  <a:cubicBezTo>
                    <a:pt x="127" y="399"/>
                    <a:pt x="154" y="413"/>
                    <a:pt x="167" y="440"/>
                  </a:cubicBezTo>
                  <a:cubicBezTo>
                    <a:pt x="195" y="454"/>
                    <a:pt x="208" y="468"/>
                    <a:pt x="208" y="509"/>
                  </a:cubicBezTo>
                  <a:cubicBezTo>
                    <a:pt x="208" y="561"/>
                    <a:pt x="167" y="582"/>
                    <a:pt x="124" y="582"/>
                  </a:cubicBezTo>
                  <a:cubicBezTo>
                    <a:pt x="111" y="582"/>
                    <a:pt x="98" y="580"/>
                    <a:pt x="86" y="577"/>
                  </a:cubicBezTo>
                  <a:cubicBezTo>
                    <a:pt x="78" y="574"/>
                    <a:pt x="71" y="572"/>
                    <a:pt x="65" y="572"/>
                  </a:cubicBezTo>
                  <a:cubicBezTo>
                    <a:pt x="13" y="572"/>
                    <a:pt x="1" y="662"/>
                    <a:pt x="86" y="686"/>
                  </a:cubicBezTo>
                  <a:cubicBezTo>
                    <a:pt x="102" y="690"/>
                    <a:pt x="118" y="692"/>
                    <a:pt x="134" y="692"/>
                  </a:cubicBezTo>
                  <a:cubicBezTo>
                    <a:pt x="226" y="692"/>
                    <a:pt x="310" y="629"/>
                    <a:pt x="345" y="536"/>
                  </a:cubicBezTo>
                  <a:cubicBezTo>
                    <a:pt x="359" y="440"/>
                    <a:pt x="304" y="331"/>
                    <a:pt x="222" y="304"/>
                  </a:cubicBezTo>
                  <a:cubicBezTo>
                    <a:pt x="263" y="208"/>
                    <a:pt x="304" y="140"/>
                    <a:pt x="413" y="126"/>
                  </a:cubicBezTo>
                  <a:cubicBezTo>
                    <a:pt x="468" y="126"/>
                    <a:pt x="495" y="140"/>
                    <a:pt x="536" y="181"/>
                  </a:cubicBezTo>
                  <a:cubicBezTo>
                    <a:pt x="550" y="195"/>
                    <a:pt x="563" y="236"/>
                    <a:pt x="563" y="249"/>
                  </a:cubicBezTo>
                  <a:cubicBezTo>
                    <a:pt x="563" y="277"/>
                    <a:pt x="563" y="304"/>
                    <a:pt x="577" y="317"/>
                  </a:cubicBezTo>
                  <a:cubicBezTo>
                    <a:pt x="584" y="322"/>
                    <a:pt x="590" y="324"/>
                    <a:pt x="596" y="324"/>
                  </a:cubicBezTo>
                  <a:cubicBezTo>
                    <a:pt x="626" y="324"/>
                    <a:pt x="645" y="274"/>
                    <a:pt x="645" y="263"/>
                  </a:cubicBezTo>
                  <a:cubicBezTo>
                    <a:pt x="645" y="208"/>
                    <a:pt x="645" y="181"/>
                    <a:pt x="632" y="140"/>
                  </a:cubicBezTo>
                  <a:cubicBezTo>
                    <a:pt x="577" y="58"/>
                    <a:pt x="509" y="4"/>
                    <a:pt x="427" y="4"/>
                  </a:cubicBezTo>
                  <a:cubicBezTo>
                    <a:pt x="412" y="2"/>
                    <a:pt x="397" y="1"/>
                    <a:pt x="383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09;p46">
              <a:extLst>
                <a:ext uri="{FF2B5EF4-FFF2-40B4-BE49-F238E27FC236}">
                  <a16:creationId xmlns:a16="http://schemas.microsoft.com/office/drawing/2014/main" id="{AB4AF6E5-C2EE-D548-A32E-D6B804781E1A}"/>
                </a:ext>
              </a:extLst>
            </p:cNvPr>
            <p:cNvSpPr/>
            <p:nvPr/>
          </p:nvSpPr>
          <p:spPr>
            <a:xfrm>
              <a:off x="5387640" y="3249674"/>
              <a:ext cx="287136" cy="175213"/>
            </a:xfrm>
            <a:custGeom>
              <a:avLst/>
              <a:gdLst/>
              <a:ahLst/>
              <a:cxnLst/>
              <a:rect l="l" t="t" r="r" b="b"/>
              <a:pathLst>
                <a:path w="7250" h="4424" extrusionOk="0">
                  <a:moveTo>
                    <a:pt x="7156" y="0"/>
                  </a:moveTo>
                  <a:cubicBezTo>
                    <a:pt x="7136" y="0"/>
                    <a:pt x="7117" y="11"/>
                    <a:pt x="7108" y="37"/>
                  </a:cubicBezTo>
                  <a:cubicBezTo>
                    <a:pt x="6863" y="610"/>
                    <a:pt x="6563" y="1143"/>
                    <a:pt x="6180" y="1620"/>
                  </a:cubicBezTo>
                  <a:cubicBezTo>
                    <a:pt x="5498" y="2508"/>
                    <a:pt x="4611" y="3204"/>
                    <a:pt x="3614" y="3668"/>
                  </a:cubicBezTo>
                  <a:cubicBezTo>
                    <a:pt x="2716" y="4072"/>
                    <a:pt x="1735" y="4301"/>
                    <a:pt x="746" y="4301"/>
                  </a:cubicBezTo>
                  <a:cubicBezTo>
                    <a:pt x="533" y="4301"/>
                    <a:pt x="320" y="4290"/>
                    <a:pt x="107" y="4268"/>
                  </a:cubicBezTo>
                  <a:cubicBezTo>
                    <a:pt x="29" y="4268"/>
                    <a:pt x="0" y="4392"/>
                    <a:pt x="68" y="4392"/>
                  </a:cubicBezTo>
                  <a:cubicBezTo>
                    <a:pt x="72" y="4392"/>
                    <a:pt x="75" y="4392"/>
                    <a:pt x="79" y="4391"/>
                  </a:cubicBezTo>
                  <a:cubicBezTo>
                    <a:pt x="293" y="4413"/>
                    <a:pt x="509" y="4424"/>
                    <a:pt x="726" y="4424"/>
                  </a:cubicBezTo>
                  <a:cubicBezTo>
                    <a:pt x="1189" y="4424"/>
                    <a:pt x="1657" y="4375"/>
                    <a:pt x="2113" y="4282"/>
                  </a:cubicBezTo>
                  <a:cubicBezTo>
                    <a:pt x="3273" y="4050"/>
                    <a:pt x="4365" y="3531"/>
                    <a:pt x="5266" y="2767"/>
                  </a:cubicBezTo>
                  <a:cubicBezTo>
                    <a:pt x="6112" y="2044"/>
                    <a:pt x="6795" y="1129"/>
                    <a:pt x="7231" y="105"/>
                  </a:cubicBezTo>
                  <a:cubicBezTo>
                    <a:pt x="7250" y="50"/>
                    <a:pt x="7199" y="0"/>
                    <a:pt x="7156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10;p46">
              <a:extLst>
                <a:ext uri="{FF2B5EF4-FFF2-40B4-BE49-F238E27FC236}">
                  <a16:creationId xmlns:a16="http://schemas.microsoft.com/office/drawing/2014/main" id="{4606ABC7-7727-9747-A184-7A7755DBC4C1}"/>
                </a:ext>
              </a:extLst>
            </p:cNvPr>
            <p:cNvSpPr/>
            <p:nvPr/>
          </p:nvSpPr>
          <p:spPr>
            <a:xfrm>
              <a:off x="5475520" y="2726469"/>
              <a:ext cx="118459" cy="36714"/>
            </a:xfrm>
            <a:custGeom>
              <a:avLst/>
              <a:gdLst/>
              <a:ahLst/>
              <a:cxnLst/>
              <a:rect l="l" t="t" r="r" b="b"/>
              <a:pathLst>
                <a:path w="2991" h="927" extrusionOk="0">
                  <a:moveTo>
                    <a:pt x="2891" y="1"/>
                  </a:moveTo>
                  <a:cubicBezTo>
                    <a:pt x="2875" y="1"/>
                    <a:pt x="2858" y="7"/>
                    <a:pt x="2842" y="22"/>
                  </a:cubicBezTo>
                  <a:cubicBezTo>
                    <a:pt x="2309" y="525"/>
                    <a:pt x="1599" y="798"/>
                    <a:pt x="880" y="798"/>
                  </a:cubicBezTo>
                  <a:cubicBezTo>
                    <a:pt x="623" y="798"/>
                    <a:pt x="364" y="763"/>
                    <a:pt x="112" y="691"/>
                  </a:cubicBezTo>
                  <a:cubicBezTo>
                    <a:pt x="102" y="686"/>
                    <a:pt x="92" y="684"/>
                    <a:pt x="83" y="684"/>
                  </a:cubicBezTo>
                  <a:cubicBezTo>
                    <a:pt x="22" y="684"/>
                    <a:pt x="0" y="790"/>
                    <a:pt x="71" y="814"/>
                  </a:cubicBezTo>
                  <a:cubicBezTo>
                    <a:pt x="333" y="889"/>
                    <a:pt x="604" y="926"/>
                    <a:pt x="874" y="926"/>
                  </a:cubicBezTo>
                  <a:cubicBezTo>
                    <a:pt x="1631" y="926"/>
                    <a:pt x="2384" y="638"/>
                    <a:pt x="2938" y="104"/>
                  </a:cubicBezTo>
                  <a:cubicBezTo>
                    <a:pt x="2990" y="73"/>
                    <a:pt x="2945" y="1"/>
                    <a:pt x="289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11;p46">
              <a:extLst>
                <a:ext uri="{FF2B5EF4-FFF2-40B4-BE49-F238E27FC236}">
                  <a16:creationId xmlns:a16="http://schemas.microsoft.com/office/drawing/2014/main" id="{C050799A-6C46-5D40-AD32-62AE84B09BEE}"/>
                </a:ext>
              </a:extLst>
            </p:cNvPr>
            <p:cNvSpPr/>
            <p:nvPr/>
          </p:nvSpPr>
          <p:spPr>
            <a:xfrm>
              <a:off x="5435798" y="2534866"/>
              <a:ext cx="33031" cy="60635"/>
            </a:xfrm>
            <a:custGeom>
              <a:avLst/>
              <a:gdLst/>
              <a:ahLst/>
              <a:cxnLst/>
              <a:rect l="l" t="t" r="r" b="b"/>
              <a:pathLst>
                <a:path w="834" h="1531" extrusionOk="0">
                  <a:moveTo>
                    <a:pt x="561" y="1"/>
                  </a:moveTo>
                  <a:cubicBezTo>
                    <a:pt x="533" y="1"/>
                    <a:pt x="507" y="17"/>
                    <a:pt x="501" y="56"/>
                  </a:cubicBezTo>
                  <a:cubicBezTo>
                    <a:pt x="460" y="220"/>
                    <a:pt x="351" y="343"/>
                    <a:pt x="242" y="479"/>
                  </a:cubicBezTo>
                  <a:cubicBezTo>
                    <a:pt x="146" y="616"/>
                    <a:pt x="37" y="752"/>
                    <a:pt x="23" y="943"/>
                  </a:cubicBezTo>
                  <a:cubicBezTo>
                    <a:pt x="0" y="1266"/>
                    <a:pt x="280" y="1531"/>
                    <a:pt x="597" y="1531"/>
                  </a:cubicBezTo>
                  <a:cubicBezTo>
                    <a:pt x="656" y="1531"/>
                    <a:pt x="715" y="1522"/>
                    <a:pt x="774" y="1503"/>
                  </a:cubicBezTo>
                  <a:cubicBezTo>
                    <a:pt x="834" y="1467"/>
                    <a:pt x="810" y="1359"/>
                    <a:pt x="749" y="1359"/>
                  </a:cubicBezTo>
                  <a:cubicBezTo>
                    <a:pt x="740" y="1359"/>
                    <a:pt x="730" y="1361"/>
                    <a:pt x="720" y="1366"/>
                  </a:cubicBezTo>
                  <a:cubicBezTo>
                    <a:pt x="676" y="1382"/>
                    <a:pt x="630" y="1390"/>
                    <a:pt x="583" y="1390"/>
                  </a:cubicBezTo>
                  <a:cubicBezTo>
                    <a:pt x="471" y="1390"/>
                    <a:pt x="356" y="1344"/>
                    <a:pt x="269" y="1257"/>
                  </a:cubicBezTo>
                  <a:cubicBezTo>
                    <a:pt x="174" y="1148"/>
                    <a:pt x="146" y="971"/>
                    <a:pt x="187" y="820"/>
                  </a:cubicBezTo>
                  <a:cubicBezTo>
                    <a:pt x="296" y="547"/>
                    <a:pt x="583" y="370"/>
                    <a:pt x="638" y="83"/>
                  </a:cubicBezTo>
                  <a:cubicBezTo>
                    <a:pt x="646" y="35"/>
                    <a:pt x="601" y="1"/>
                    <a:pt x="561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12;p46">
              <a:extLst>
                <a:ext uri="{FF2B5EF4-FFF2-40B4-BE49-F238E27FC236}">
                  <a16:creationId xmlns:a16="http://schemas.microsoft.com/office/drawing/2014/main" id="{4B37CE5F-D1CB-E349-916A-70525EBEFD9E}"/>
                </a:ext>
              </a:extLst>
            </p:cNvPr>
            <p:cNvSpPr/>
            <p:nvPr/>
          </p:nvSpPr>
          <p:spPr>
            <a:xfrm>
              <a:off x="5455798" y="2609242"/>
              <a:ext cx="56912" cy="24674"/>
            </a:xfrm>
            <a:custGeom>
              <a:avLst/>
              <a:gdLst/>
              <a:ahLst/>
              <a:cxnLst/>
              <a:rect l="l" t="t" r="r" b="b"/>
              <a:pathLst>
                <a:path w="1437" h="623" extrusionOk="0">
                  <a:moveTo>
                    <a:pt x="1333" y="0"/>
                  </a:moveTo>
                  <a:cubicBezTo>
                    <a:pt x="1312" y="0"/>
                    <a:pt x="1291" y="10"/>
                    <a:pt x="1279" y="34"/>
                  </a:cubicBezTo>
                  <a:cubicBezTo>
                    <a:pt x="1064" y="317"/>
                    <a:pt x="708" y="478"/>
                    <a:pt x="352" y="478"/>
                  </a:cubicBezTo>
                  <a:cubicBezTo>
                    <a:pt x="278" y="478"/>
                    <a:pt x="205" y="471"/>
                    <a:pt x="133" y="457"/>
                  </a:cubicBezTo>
                  <a:cubicBezTo>
                    <a:pt x="129" y="457"/>
                    <a:pt x="125" y="456"/>
                    <a:pt x="121" y="456"/>
                  </a:cubicBezTo>
                  <a:cubicBezTo>
                    <a:pt x="46" y="456"/>
                    <a:pt x="0" y="581"/>
                    <a:pt x="78" y="594"/>
                  </a:cubicBezTo>
                  <a:cubicBezTo>
                    <a:pt x="164" y="613"/>
                    <a:pt x="250" y="622"/>
                    <a:pt x="336" y="622"/>
                  </a:cubicBezTo>
                  <a:cubicBezTo>
                    <a:pt x="744" y="622"/>
                    <a:pt x="1140" y="418"/>
                    <a:pt x="1388" y="103"/>
                  </a:cubicBezTo>
                  <a:cubicBezTo>
                    <a:pt x="1436" y="55"/>
                    <a:pt x="1383" y="0"/>
                    <a:pt x="13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13;p46">
              <a:extLst>
                <a:ext uri="{FF2B5EF4-FFF2-40B4-BE49-F238E27FC236}">
                  <a16:creationId xmlns:a16="http://schemas.microsoft.com/office/drawing/2014/main" id="{34D53D05-2F59-594C-9AEC-70E84FD827AD}"/>
                </a:ext>
              </a:extLst>
            </p:cNvPr>
            <p:cNvSpPr/>
            <p:nvPr/>
          </p:nvSpPr>
          <p:spPr>
            <a:xfrm>
              <a:off x="5002098" y="1527862"/>
              <a:ext cx="848181" cy="807110"/>
            </a:xfrm>
            <a:custGeom>
              <a:avLst/>
              <a:gdLst/>
              <a:ahLst/>
              <a:cxnLst/>
              <a:rect l="l" t="t" r="r" b="b"/>
              <a:pathLst>
                <a:path w="21416" h="20379" extrusionOk="0">
                  <a:moveTo>
                    <a:pt x="10702" y="1"/>
                  </a:moveTo>
                  <a:lnTo>
                    <a:pt x="7412" y="6716"/>
                  </a:lnTo>
                  <a:lnTo>
                    <a:pt x="1" y="7781"/>
                  </a:lnTo>
                  <a:lnTo>
                    <a:pt x="5365" y="13008"/>
                  </a:lnTo>
                  <a:lnTo>
                    <a:pt x="4096" y="20378"/>
                  </a:lnTo>
                  <a:lnTo>
                    <a:pt x="10702" y="16898"/>
                  </a:lnTo>
                  <a:lnTo>
                    <a:pt x="17321" y="20378"/>
                  </a:lnTo>
                  <a:lnTo>
                    <a:pt x="16052" y="13008"/>
                  </a:lnTo>
                  <a:lnTo>
                    <a:pt x="21416" y="7781"/>
                  </a:lnTo>
                  <a:lnTo>
                    <a:pt x="14005" y="6716"/>
                  </a:lnTo>
                  <a:lnTo>
                    <a:pt x="10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14;p46">
              <a:extLst>
                <a:ext uri="{FF2B5EF4-FFF2-40B4-BE49-F238E27FC236}">
                  <a16:creationId xmlns:a16="http://schemas.microsoft.com/office/drawing/2014/main" id="{76252CC7-E04F-9C49-BF28-B5A572F14ABC}"/>
                </a:ext>
              </a:extLst>
            </p:cNvPr>
            <p:cNvSpPr/>
            <p:nvPr/>
          </p:nvSpPr>
          <p:spPr>
            <a:xfrm>
              <a:off x="5149186" y="2218829"/>
              <a:ext cx="111330" cy="54140"/>
            </a:xfrm>
            <a:custGeom>
              <a:avLst/>
              <a:gdLst/>
              <a:ahLst/>
              <a:cxnLst/>
              <a:rect l="l" t="t" r="r" b="b"/>
              <a:pathLst>
                <a:path w="2811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3" y="625"/>
                  </a:cubicBezTo>
                  <a:cubicBezTo>
                    <a:pt x="1" y="911"/>
                    <a:pt x="196" y="1367"/>
                    <a:pt x="590" y="1367"/>
                  </a:cubicBezTo>
                  <a:cubicBezTo>
                    <a:pt x="684" y="1367"/>
                    <a:pt x="790" y="1341"/>
                    <a:pt x="900" y="1280"/>
                  </a:cubicBezTo>
                  <a:cubicBezTo>
                    <a:pt x="1050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3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3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15;p46">
              <a:extLst>
                <a:ext uri="{FF2B5EF4-FFF2-40B4-BE49-F238E27FC236}">
                  <a16:creationId xmlns:a16="http://schemas.microsoft.com/office/drawing/2014/main" id="{63B422EB-D6B7-9C45-8BF9-86208A5F3335}"/>
                </a:ext>
              </a:extLst>
            </p:cNvPr>
            <p:cNvSpPr/>
            <p:nvPr/>
          </p:nvSpPr>
          <p:spPr>
            <a:xfrm>
              <a:off x="5162691" y="2240452"/>
              <a:ext cx="111369" cy="54140"/>
            </a:xfrm>
            <a:custGeom>
              <a:avLst/>
              <a:gdLst/>
              <a:ahLst/>
              <a:cxnLst/>
              <a:rect l="l" t="t" r="r" b="b"/>
              <a:pathLst>
                <a:path w="2812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4" y="625"/>
                  </a:cubicBezTo>
                  <a:cubicBezTo>
                    <a:pt x="1" y="911"/>
                    <a:pt x="196" y="1366"/>
                    <a:pt x="590" y="1366"/>
                  </a:cubicBezTo>
                  <a:cubicBezTo>
                    <a:pt x="684" y="1366"/>
                    <a:pt x="790" y="1340"/>
                    <a:pt x="900" y="1280"/>
                  </a:cubicBezTo>
                  <a:cubicBezTo>
                    <a:pt x="1051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4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2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16;p46">
              <a:extLst>
                <a:ext uri="{FF2B5EF4-FFF2-40B4-BE49-F238E27FC236}">
                  <a16:creationId xmlns:a16="http://schemas.microsoft.com/office/drawing/2014/main" id="{7C9BCBE7-701E-034B-AC49-D532FCA0269F}"/>
                </a:ext>
              </a:extLst>
            </p:cNvPr>
            <p:cNvSpPr/>
            <p:nvPr/>
          </p:nvSpPr>
          <p:spPr>
            <a:xfrm>
              <a:off x="5158493" y="2264769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2494" y="1"/>
                  </a:moveTo>
                  <a:cubicBezTo>
                    <a:pt x="2453" y="1"/>
                    <a:pt x="2412" y="4"/>
                    <a:pt x="2371" y="11"/>
                  </a:cubicBezTo>
                  <a:cubicBezTo>
                    <a:pt x="1702" y="79"/>
                    <a:pt x="1034" y="284"/>
                    <a:pt x="474" y="625"/>
                  </a:cubicBezTo>
                  <a:cubicBezTo>
                    <a:pt x="0" y="911"/>
                    <a:pt x="202" y="1367"/>
                    <a:pt x="592" y="1367"/>
                  </a:cubicBezTo>
                  <a:cubicBezTo>
                    <a:pt x="685" y="1367"/>
                    <a:pt x="789" y="1341"/>
                    <a:pt x="897" y="1280"/>
                  </a:cubicBezTo>
                  <a:cubicBezTo>
                    <a:pt x="1047" y="1185"/>
                    <a:pt x="1184" y="1048"/>
                    <a:pt x="1348" y="939"/>
                  </a:cubicBezTo>
                  <a:cubicBezTo>
                    <a:pt x="1634" y="707"/>
                    <a:pt x="1975" y="557"/>
                    <a:pt x="2330" y="502"/>
                  </a:cubicBezTo>
                  <a:cubicBezTo>
                    <a:pt x="2440" y="488"/>
                    <a:pt x="2535" y="488"/>
                    <a:pt x="2644" y="434"/>
                  </a:cubicBezTo>
                  <a:cubicBezTo>
                    <a:pt x="2740" y="393"/>
                    <a:pt x="2808" y="284"/>
                    <a:pt x="2794" y="188"/>
                  </a:cubicBezTo>
                  <a:cubicBezTo>
                    <a:pt x="2794" y="93"/>
                    <a:pt x="2712" y="24"/>
                    <a:pt x="2617" y="11"/>
                  </a:cubicBezTo>
                  <a:cubicBezTo>
                    <a:pt x="2576" y="4"/>
                    <a:pt x="2535" y="1"/>
                    <a:pt x="249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17;p46">
              <a:extLst>
                <a:ext uri="{FF2B5EF4-FFF2-40B4-BE49-F238E27FC236}">
                  <a16:creationId xmlns:a16="http://schemas.microsoft.com/office/drawing/2014/main" id="{FB22444D-53AB-0941-8587-7A20D5B8FD7E}"/>
                </a:ext>
              </a:extLst>
            </p:cNvPr>
            <p:cNvSpPr/>
            <p:nvPr/>
          </p:nvSpPr>
          <p:spPr>
            <a:xfrm>
              <a:off x="5164790" y="2289799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045" y="1"/>
                  </a:moveTo>
                  <a:cubicBezTo>
                    <a:pt x="1995" y="1"/>
                    <a:pt x="1944" y="7"/>
                    <a:pt x="1898" y="7"/>
                  </a:cubicBezTo>
                  <a:cubicBezTo>
                    <a:pt x="1366" y="61"/>
                    <a:pt x="820" y="239"/>
                    <a:pt x="383" y="512"/>
                  </a:cubicBezTo>
                  <a:cubicBezTo>
                    <a:pt x="0" y="742"/>
                    <a:pt x="153" y="1103"/>
                    <a:pt x="468" y="1103"/>
                  </a:cubicBezTo>
                  <a:cubicBezTo>
                    <a:pt x="545" y="1103"/>
                    <a:pt x="633" y="1081"/>
                    <a:pt x="725" y="1030"/>
                  </a:cubicBezTo>
                  <a:cubicBezTo>
                    <a:pt x="847" y="962"/>
                    <a:pt x="957" y="866"/>
                    <a:pt x="1079" y="757"/>
                  </a:cubicBezTo>
                  <a:cubicBezTo>
                    <a:pt x="1311" y="594"/>
                    <a:pt x="1612" y="471"/>
                    <a:pt x="1898" y="416"/>
                  </a:cubicBezTo>
                  <a:cubicBezTo>
                    <a:pt x="1980" y="416"/>
                    <a:pt x="2062" y="402"/>
                    <a:pt x="2158" y="375"/>
                  </a:cubicBezTo>
                  <a:cubicBezTo>
                    <a:pt x="2226" y="334"/>
                    <a:pt x="2294" y="252"/>
                    <a:pt x="2281" y="170"/>
                  </a:cubicBezTo>
                  <a:cubicBezTo>
                    <a:pt x="2253" y="75"/>
                    <a:pt x="2185" y="34"/>
                    <a:pt x="2117" y="7"/>
                  </a:cubicBezTo>
                  <a:cubicBezTo>
                    <a:pt x="2094" y="2"/>
                    <a:pt x="2070" y="1"/>
                    <a:pt x="204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18;p46">
              <a:extLst>
                <a:ext uri="{FF2B5EF4-FFF2-40B4-BE49-F238E27FC236}">
                  <a16:creationId xmlns:a16="http://schemas.microsoft.com/office/drawing/2014/main" id="{6F20B560-0646-644E-B5D0-C3E26A236B98}"/>
                </a:ext>
              </a:extLst>
            </p:cNvPr>
            <p:cNvSpPr/>
            <p:nvPr/>
          </p:nvSpPr>
          <p:spPr>
            <a:xfrm>
              <a:off x="5123206" y="2240294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1611" y="1"/>
                  </a:moveTo>
                  <a:lnTo>
                    <a:pt x="1051" y="137"/>
                  </a:lnTo>
                  <a:cubicBezTo>
                    <a:pt x="751" y="410"/>
                    <a:pt x="573" y="574"/>
                    <a:pt x="355" y="915"/>
                  </a:cubicBezTo>
                  <a:cubicBezTo>
                    <a:pt x="137" y="1257"/>
                    <a:pt x="0" y="1693"/>
                    <a:pt x="82" y="2076"/>
                  </a:cubicBezTo>
                  <a:cubicBezTo>
                    <a:pt x="164" y="2471"/>
                    <a:pt x="505" y="2826"/>
                    <a:pt x="915" y="2854"/>
                  </a:cubicBezTo>
                  <a:cubicBezTo>
                    <a:pt x="929" y="2854"/>
                    <a:pt x="942" y="2855"/>
                    <a:pt x="956" y="2855"/>
                  </a:cubicBezTo>
                  <a:cubicBezTo>
                    <a:pt x="1187" y="2855"/>
                    <a:pt x="1403" y="2749"/>
                    <a:pt x="1583" y="2608"/>
                  </a:cubicBezTo>
                  <a:cubicBezTo>
                    <a:pt x="1993" y="2308"/>
                    <a:pt x="2225" y="1803"/>
                    <a:pt x="2252" y="1311"/>
                  </a:cubicBezTo>
                  <a:cubicBezTo>
                    <a:pt x="2252" y="820"/>
                    <a:pt x="2007" y="301"/>
                    <a:pt x="161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19;p46">
              <a:extLst>
                <a:ext uri="{FF2B5EF4-FFF2-40B4-BE49-F238E27FC236}">
                  <a16:creationId xmlns:a16="http://schemas.microsoft.com/office/drawing/2014/main" id="{F91A746A-4C8C-F94C-BF48-F26DD31C2949}"/>
                </a:ext>
              </a:extLst>
            </p:cNvPr>
            <p:cNvSpPr/>
            <p:nvPr/>
          </p:nvSpPr>
          <p:spPr>
            <a:xfrm>
              <a:off x="4963722" y="2289482"/>
              <a:ext cx="207609" cy="415140"/>
            </a:xfrm>
            <a:custGeom>
              <a:avLst/>
              <a:gdLst/>
              <a:ahLst/>
              <a:cxnLst/>
              <a:rect l="l" t="t" r="r" b="b"/>
              <a:pathLst>
                <a:path w="5242" h="10482" extrusionOk="0">
                  <a:moveTo>
                    <a:pt x="4519" y="1"/>
                  </a:moveTo>
                  <a:cubicBezTo>
                    <a:pt x="3604" y="1107"/>
                    <a:pt x="28" y="6689"/>
                    <a:pt x="14" y="8108"/>
                  </a:cubicBezTo>
                  <a:cubicBezTo>
                    <a:pt x="1" y="8859"/>
                    <a:pt x="260" y="9637"/>
                    <a:pt x="833" y="10142"/>
                  </a:cubicBezTo>
                  <a:cubicBezTo>
                    <a:pt x="1091" y="10372"/>
                    <a:pt x="1369" y="10482"/>
                    <a:pt x="1636" y="10482"/>
                  </a:cubicBezTo>
                  <a:cubicBezTo>
                    <a:pt x="2020" y="10482"/>
                    <a:pt x="2380" y="10255"/>
                    <a:pt x="2621" y="9828"/>
                  </a:cubicBezTo>
                  <a:cubicBezTo>
                    <a:pt x="3372" y="8518"/>
                    <a:pt x="4873" y="2703"/>
                    <a:pt x="5242" y="902"/>
                  </a:cubicBezTo>
                  <a:lnTo>
                    <a:pt x="4519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20;p46">
              <a:extLst>
                <a:ext uri="{FF2B5EF4-FFF2-40B4-BE49-F238E27FC236}">
                  <a16:creationId xmlns:a16="http://schemas.microsoft.com/office/drawing/2014/main" id="{1498F54D-CBBE-7D40-A2D8-B73F67CF4021}"/>
                </a:ext>
              </a:extLst>
            </p:cNvPr>
            <p:cNvSpPr/>
            <p:nvPr/>
          </p:nvSpPr>
          <p:spPr>
            <a:xfrm>
              <a:off x="5595638" y="2197205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8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2" y="1367"/>
                    <a:pt x="2797" y="911"/>
                    <a:pt x="2334" y="625"/>
                  </a:cubicBezTo>
                  <a:cubicBezTo>
                    <a:pt x="1775" y="284"/>
                    <a:pt x="1092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21;p46">
              <a:extLst>
                <a:ext uri="{FF2B5EF4-FFF2-40B4-BE49-F238E27FC236}">
                  <a16:creationId xmlns:a16="http://schemas.microsoft.com/office/drawing/2014/main" id="{1C16F6B6-02FB-D84B-9212-B440635C6DBD}"/>
                </a:ext>
              </a:extLst>
            </p:cNvPr>
            <p:cNvSpPr/>
            <p:nvPr/>
          </p:nvSpPr>
          <p:spPr>
            <a:xfrm>
              <a:off x="5582133" y="2218829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7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0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1" y="1367"/>
                    <a:pt x="2797" y="911"/>
                    <a:pt x="2334" y="625"/>
                  </a:cubicBezTo>
                  <a:cubicBezTo>
                    <a:pt x="1774" y="284"/>
                    <a:pt x="1106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22;p46">
              <a:extLst>
                <a:ext uri="{FF2B5EF4-FFF2-40B4-BE49-F238E27FC236}">
                  <a16:creationId xmlns:a16="http://schemas.microsoft.com/office/drawing/2014/main" id="{D489702C-37C4-4446-AF86-52F436CB1AF3}"/>
                </a:ext>
              </a:extLst>
            </p:cNvPr>
            <p:cNvSpPr/>
            <p:nvPr/>
          </p:nvSpPr>
          <p:spPr>
            <a:xfrm>
              <a:off x="5585895" y="2243145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316" y="1"/>
                  </a:moveTo>
                  <a:cubicBezTo>
                    <a:pt x="274" y="1"/>
                    <a:pt x="233" y="4"/>
                    <a:pt x="192" y="11"/>
                  </a:cubicBezTo>
                  <a:cubicBezTo>
                    <a:pt x="110" y="24"/>
                    <a:pt x="14" y="93"/>
                    <a:pt x="14" y="188"/>
                  </a:cubicBezTo>
                  <a:cubicBezTo>
                    <a:pt x="1" y="284"/>
                    <a:pt x="69" y="393"/>
                    <a:pt x="178" y="434"/>
                  </a:cubicBezTo>
                  <a:cubicBezTo>
                    <a:pt x="274" y="489"/>
                    <a:pt x="383" y="489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25" y="1048"/>
                    <a:pt x="1761" y="1185"/>
                    <a:pt x="1911" y="1280"/>
                  </a:cubicBezTo>
                  <a:cubicBezTo>
                    <a:pt x="2019" y="1341"/>
                    <a:pt x="2123" y="1367"/>
                    <a:pt x="2216" y="1367"/>
                  </a:cubicBezTo>
                  <a:cubicBezTo>
                    <a:pt x="2606" y="1367"/>
                    <a:pt x="2808" y="911"/>
                    <a:pt x="2334" y="625"/>
                  </a:cubicBezTo>
                  <a:cubicBezTo>
                    <a:pt x="1775" y="284"/>
                    <a:pt x="1106" y="79"/>
                    <a:pt x="451" y="11"/>
                  </a:cubicBezTo>
                  <a:cubicBezTo>
                    <a:pt x="403" y="4"/>
                    <a:pt x="359" y="1"/>
                    <a:pt x="31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23;p46">
              <a:extLst>
                <a:ext uri="{FF2B5EF4-FFF2-40B4-BE49-F238E27FC236}">
                  <a16:creationId xmlns:a16="http://schemas.microsoft.com/office/drawing/2014/main" id="{4D417CD4-7611-D34D-8C87-D7B7F0ABB8C4}"/>
                </a:ext>
              </a:extLst>
            </p:cNvPr>
            <p:cNvSpPr/>
            <p:nvPr/>
          </p:nvSpPr>
          <p:spPr>
            <a:xfrm>
              <a:off x="5599955" y="2268175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50" y="1"/>
                  </a:moveTo>
                  <a:cubicBezTo>
                    <a:pt x="225" y="1"/>
                    <a:pt x="201" y="2"/>
                    <a:pt x="178" y="7"/>
                  </a:cubicBezTo>
                  <a:cubicBezTo>
                    <a:pt x="110" y="34"/>
                    <a:pt x="41" y="75"/>
                    <a:pt x="28" y="170"/>
                  </a:cubicBezTo>
                  <a:cubicBezTo>
                    <a:pt x="0" y="252"/>
                    <a:pt x="69" y="334"/>
                    <a:pt x="137" y="375"/>
                  </a:cubicBezTo>
                  <a:cubicBezTo>
                    <a:pt x="232" y="402"/>
                    <a:pt x="314" y="416"/>
                    <a:pt x="396" y="416"/>
                  </a:cubicBezTo>
                  <a:cubicBezTo>
                    <a:pt x="683" y="471"/>
                    <a:pt x="983" y="594"/>
                    <a:pt x="1215" y="757"/>
                  </a:cubicBezTo>
                  <a:cubicBezTo>
                    <a:pt x="1338" y="867"/>
                    <a:pt x="1461" y="962"/>
                    <a:pt x="1570" y="1030"/>
                  </a:cubicBezTo>
                  <a:cubicBezTo>
                    <a:pt x="1662" y="1082"/>
                    <a:pt x="1749" y="1103"/>
                    <a:pt x="1827" y="1103"/>
                  </a:cubicBezTo>
                  <a:cubicBezTo>
                    <a:pt x="2142" y="1103"/>
                    <a:pt x="2295" y="742"/>
                    <a:pt x="1911" y="512"/>
                  </a:cubicBezTo>
                  <a:cubicBezTo>
                    <a:pt x="1474" y="239"/>
                    <a:pt x="929" y="61"/>
                    <a:pt x="396" y="7"/>
                  </a:cubicBezTo>
                  <a:cubicBezTo>
                    <a:pt x="351" y="7"/>
                    <a:pt x="299" y="1"/>
                    <a:pt x="250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4;p46">
              <a:extLst>
                <a:ext uri="{FF2B5EF4-FFF2-40B4-BE49-F238E27FC236}">
                  <a16:creationId xmlns:a16="http://schemas.microsoft.com/office/drawing/2014/main" id="{1CE2C1A6-02A1-3648-99BD-A711DF6AE9EF}"/>
                </a:ext>
              </a:extLst>
            </p:cNvPr>
            <p:cNvSpPr/>
            <p:nvPr/>
          </p:nvSpPr>
          <p:spPr>
            <a:xfrm>
              <a:off x="5643202" y="2218670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642" y="1"/>
                  </a:moveTo>
                  <a:cubicBezTo>
                    <a:pt x="246" y="301"/>
                    <a:pt x="0" y="820"/>
                    <a:pt x="0" y="1311"/>
                  </a:cubicBezTo>
                  <a:cubicBezTo>
                    <a:pt x="28" y="1803"/>
                    <a:pt x="260" y="2308"/>
                    <a:pt x="669" y="2608"/>
                  </a:cubicBezTo>
                  <a:cubicBezTo>
                    <a:pt x="849" y="2750"/>
                    <a:pt x="1066" y="2855"/>
                    <a:pt x="1296" y="2855"/>
                  </a:cubicBezTo>
                  <a:cubicBezTo>
                    <a:pt x="1310" y="2855"/>
                    <a:pt x="1324" y="2854"/>
                    <a:pt x="1338" y="2854"/>
                  </a:cubicBezTo>
                  <a:cubicBezTo>
                    <a:pt x="1747" y="2826"/>
                    <a:pt x="2089" y="2471"/>
                    <a:pt x="2170" y="2076"/>
                  </a:cubicBezTo>
                  <a:cubicBezTo>
                    <a:pt x="2252" y="1693"/>
                    <a:pt x="2116" y="1257"/>
                    <a:pt x="1897" y="915"/>
                  </a:cubicBezTo>
                  <a:cubicBezTo>
                    <a:pt x="1679" y="574"/>
                    <a:pt x="1502" y="410"/>
                    <a:pt x="1201" y="137"/>
                  </a:cubicBezTo>
                  <a:lnTo>
                    <a:pt x="642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25;p46">
              <a:extLst>
                <a:ext uri="{FF2B5EF4-FFF2-40B4-BE49-F238E27FC236}">
                  <a16:creationId xmlns:a16="http://schemas.microsoft.com/office/drawing/2014/main" id="{C918403A-8690-7444-B09E-6E1F68D4AEA9}"/>
                </a:ext>
              </a:extLst>
            </p:cNvPr>
            <p:cNvSpPr/>
            <p:nvPr/>
          </p:nvSpPr>
          <p:spPr>
            <a:xfrm>
              <a:off x="5684825" y="2267898"/>
              <a:ext cx="207055" cy="415100"/>
            </a:xfrm>
            <a:custGeom>
              <a:avLst/>
              <a:gdLst/>
              <a:ahLst/>
              <a:cxnLst/>
              <a:rect l="l" t="t" r="r" b="b"/>
              <a:pathLst>
                <a:path w="5228" h="10481" extrusionOk="0">
                  <a:moveTo>
                    <a:pt x="710" y="0"/>
                  </a:moveTo>
                  <a:lnTo>
                    <a:pt x="0" y="901"/>
                  </a:lnTo>
                  <a:cubicBezTo>
                    <a:pt x="355" y="2702"/>
                    <a:pt x="1857" y="8517"/>
                    <a:pt x="2607" y="9827"/>
                  </a:cubicBezTo>
                  <a:cubicBezTo>
                    <a:pt x="2849" y="10254"/>
                    <a:pt x="3209" y="10481"/>
                    <a:pt x="3592" y="10481"/>
                  </a:cubicBezTo>
                  <a:cubicBezTo>
                    <a:pt x="3859" y="10481"/>
                    <a:pt x="4137" y="10371"/>
                    <a:pt x="4395" y="10141"/>
                  </a:cubicBezTo>
                  <a:cubicBezTo>
                    <a:pt x="4982" y="9636"/>
                    <a:pt x="5228" y="8858"/>
                    <a:pt x="5214" y="8107"/>
                  </a:cubicBezTo>
                  <a:cubicBezTo>
                    <a:pt x="5200" y="6688"/>
                    <a:pt x="1638" y="1106"/>
                    <a:pt x="71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26;p46">
              <a:extLst>
                <a:ext uri="{FF2B5EF4-FFF2-40B4-BE49-F238E27FC236}">
                  <a16:creationId xmlns:a16="http://schemas.microsoft.com/office/drawing/2014/main" id="{89178BF1-3F98-C348-BD80-14D752AA8850}"/>
                </a:ext>
              </a:extLst>
            </p:cNvPr>
            <p:cNvSpPr/>
            <p:nvPr/>
          </p:nvSpPr>
          <p:spPr>
            <a:xfrm>
              <a:off x="5695241" y="2755063"/>
              <a:ext cx="144915" cy="168836"/>
            </a:xfrm>
            <a:custGeom>
              <a:avLst/>
              <a:gdLst/>
              <a:ahLst/>
              <a:cxnLst/>
              <a:rect l="l" t="t" r="r" b="b"/>
              <a:pathLst>
                <a:path w="3659" h="4263" extrusionOk="0">
                  <a:moveTo>
                    <a:pt x="3562" y="0"/>
                  </a:moveTo>
                  <a:cubicBezTo>
                    <a:pt x="3547" y="0"/>
                    <a:pt x="3531" y="7"/>
                    <a:pt x="3518" y="24"/>
                  </a:cubicBezTo>
                  <a:cubicBezTo>
                    <a:pt x="2617" y="1075"/>
                    <a:pt x="1730" y="2153"/>
                    <a:pt x="829" y="3204"/>
                  </a:cubicBezTo>
                  <a:lnTo>
                    <a:pt x="51" y="4132"/>
                  </a:lnTo>
                  <a:cubicBezTo>
                    <a:pt x="1" y="4183"/>
                    <a:pt x="47" y="4263"/>
                    <a:pt x="102" y="4263"/>
                  </a:cubicBezTo>
                  <a:cubicBezTo>
                    <a:pt x="122" y="4263"/>
                    <a:pt x="143" y="4253"/>
                    <a:pt x="160" y="4228"/>
                  </a:cubicBezTo>
                  <a:cubicBezTo>
                    <a:pt x="1061" y="3177"/>
                    <a:pt x="1948" y="2098"/>
                    <a:pt x="2849" y="1048"/>
                  </a:cubicBezTo>
                  <a:lnTo>
                    <a:pt x="3627" y="119"/>
                  </a:lnTo>
                  <a:cubicBezTo>
                    <a:pt x="3658" y="68"/>
                    <a:pt x="3611" y="0"/>
                    <a:pt x="35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27;p46">
              <a:extLst>
                <a:ext uri="{FF2B5EF4-FFF2-40B4-BE49-F238E27FC236}">
                  <a16:creationId xmlns:a16="http://schemas.microsoft.com/office/drawing/2014/main" id="{040D869D-5BD6-6D40-85DC-4AEF8EC9F53B}"/>
                </a:ext>
              </a:extLst>
            </p:cNvPr>
            <p:cNvSpPr/>
            <p:nvPr/>
          </p:nvSpPr>
          <p:spPr>
            <a:xfrm>
              <a:off x="5302650" y="2776053"/>
              <a:ext cx="18971" cy="385396"/>
            </a:xfrm>
            <a:custGeom>
              <a:avLst/>
              <a:gdLst/>
              <a:ahLst/>
              <a:cxnLst/>
              <a:rect l="l" t="t" r="r" b="b"/>
              <a:pathLst>
                <a:path w="479" h="9731" extrusionOk="0">
                  <a:moveTo>
                    <a:pt x="399" y="0"/>
                  </a:moveTo>
                  <a:cubicBezTo>
                    <a:pt x="363" y="0"/>
                    <a:pt x="328" y="21"/>
                    <a:pt x="328" y="67"/>
                  </a:cubicBezTo>
                  <a:cubicBezTo>
                    <a:pt x="246" y="1309"/>
                    <a:pt x="178" y="2565"/>
                    <a:pt x="123" y="3807"/>
                  </a:cubicBezTo>
                  <a:cubicBezTo>
                    <a:pt x="69" y="5049"/>
                    <a:pt x="42" y="6318"/>
                    <a:pt x="28" y="7560"/>
                  </a:cubicBezTo>
                  <a:cubicBezTo>
                    <a:pt x="1" y="8256"/>
                    <a:pt x="1" y="8952"/>
                    <a:pt x="1" y="9649"/>
                  </a:cubicBezTo>
                  <a:cubicBezTo>
                    <a:pt x="1" y="9703"/>
                    <a:pt x="42" y="9730"/>
                    <a:pt x="82" y="9730"/>
                  </a:cubicBezTo>
                  <a:cubicBezTo>
                    <a:pt x="123" y="9730"/>
                    <a:pt x="164" y="9703"/>
                    <a:pt x="164" y="9649"/>
                  </a:cubicBezTo>
                  <a:cubicBezTo>
                    <a:pt x="164" y="8407"/>
                    <a:pt x="178" y="7164"/>
                    <a:pt x="205" y="5922"/>
                  </a:cubicBezTo>
                  <a:cubicBezTo>
                    <a:pt x="246" y="4680"/>
                    <a:pt x="287" y="3411"/>
                    <a:pt x="355" y="2169"/>
                  </a:cubicBezTo>
                  <a:cubicBezTo>
                    <a:pt x="396" y="1459"/>
                    <a:pt x="424" y="763"/>
                    <a:pt x="478" y="67"/>
                  </a:cubicBezTo>
                  <a:cubicBezTo>
                    <a:pt x="478" y="25"/>
                    <a:pt x="438" y="0"/>
                    <a:pt x="39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28;p46">
              <a:extLst>
                <a:ext uri="{FF2B5EF4-FFF2-40B4-BE49-F238E27FC236}">
                  <a16:creationId xmlns:a16="http://schemas.microsoft.com/office/drawing/2014/main" id="{4F96500F-29EE-3546-B891-E59D72255A2E}"/>
                </a:ext>
              </a:extLst>
            </p:cNvPr>
            <p:cNvSpPr/>
            <p:nvPr/>
          </p:nvSpPr>
          <p:spPr>
            <a:xfrm>
              <a:off x="5397263" y="2506787"/>
              <a:ext cx="56794" cy="57348"/>
            </a:xfrm>
            <a:custGeom>
              <a:avLst/>
              <a:gdLst/>
              <a:ahLst/>
              <a:cxnLst/>
              <a:rect l="l" t="t" r="r" b="b"/>
              <a:pathLst>
                <a:path w="1434" h="1448" extrusionOk="0">
                  <a:moveTo>
                    <a:pt x="724" y="83"/>
                  </a:moveTo>
                  <a:cubicBezTo>
                    <a:pt x="1078" y="83"/>
                    <a:pt x="1365" y="369"/>
                    <a:pt x="1365" y="724"/>
                  </a:cubicBezTo>
                  <a:cubicBezTo>
                    <a:pt x="1365" y="1079"/>
                    <a:pt x="1078" y="1366"/>
                    <a:pt x="724" y="1366"/>
                  </a:cubicBezTo>
                  <a:cubicBezTo>
                    <a:pt x="369" y="1366"/>
                    <a:pt x="68" y="1079"/>
                    <a:pt x="68" y="724"/>
                  </a:cubicBezTo>
                  <a:cubicBezTo>
                    <a:pt x="68" y="369"/>
                    <a:pt x="369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0" y="328"/>
                    <a:pt x="0" y="724"/>
                  </a:cubicBezTo>
                  <a:cubicBezTo>
                    <a:pt x="0" y="1120"/>
                    <a:pt x="328" y="1448"/>
                    <a:pt x="724" y="1448"/>
                  </a:cubicBezTo>
                  <a:cubicBezTo>
                    <a:pt x="1119" y="1448"/>
                    <a:pt x="1433" y="1120"/>
                    <a:pt x="1433" y="724"/>
                  </a:cubicBezTo>
                  <a:cubicBezTo>
                    <a:pt x="1433" y="328"/>
                    <a:pt x="1119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29;p46">
              <a:extLst>
                <a:ext uri="{FF2B5EF4-FFF2-40B4-BE49-F238E27FC236}">
                  <a16:creationId xmlns:a16="http://schemas.microsoft.com/office/drawing/2014/main" id="{A0BB8A22-F13F-7649-A88A-AAF7780152AC}"/>
                </a:ext>
              </a:extLst>
            </p:cNvPr>
            <p:cNvSpPr/>
            <p:nvPr/>
          </p:nvSpPr>
          <p:spPr>
            <a:xfrm>
              <a:off x="5466966" y="2506787"/>
              <a:ext cx="57348" cy="57348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83"/>
                  </a:moveTo>
                  <a:cubicBezTo>
                    <a:pt x="1079" y="83"/>
                    <a:pt x="1366" y="369"/>
                    <a:pt x="1366" y="724"/>
                  </a:cubicBezTo>
                  <a:cubicBezTo>
                    <a:pt x="1366" y="1079"/>
                    <a:pt x="1079" y="1366"/>
                    <a:pt x="724" y="1366"/>
                  </a:cubicBezTo>
                  <a:cubicBezTo>
                    <a:pt x="356" y="1366"/>
                    <a:pt x="69" y="1079"/>
                    <a:pt x="69" y="724"/>
                  </a:cubicBezTo>
                  <a:cubicBezTo>
                    <a:pt x="69" y="369"/>
                    <a:pt x="356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1" y="328"/>
                    <a:pt x="1" y="724"/>
                  </a:cubicBezTo>
                  <a:cubicBezTo>
                    <a:pt x="1" y="1120"/>
                    <a:pt x="328" y="1448"/>
                    <a:pt x="724" y="1448"/>
                  </a:cubicBezTo>
                  <a:cubicBezTo>
                    <a:pt x="1134" y="1448"/>
                    <a:pt x="1448" y="1120"/>
                    <a:pt x="1434" y="724"/>
                  </a:cubicBezTo>
                  <a:cubicBezTo>
                    <a:pt x="1434" y="328"/>
                    <a:pt x="1106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30;p46">
              <a:extLst>
                <a:ext uri="{FF2B5EF4-FFF2-40B4-BE49-F238E27FC236}">
                  <a16:creationId xmlns:a16="http://schemas.microsoft.com/office/drawing/2014/main" id="{60EA1B5E-5A53-1B48-9DDA-E3D707471EF3}"/>
                </a:ext>
              </a:extLst>
            </p:cNvPr>
            <p:cNvSpPr/>
            <p:nvPr/>
          </p:nvSpPr>
          <p:spPr>
            <a:xfrm>
              <a:off x="5450768" y="2520688"/>
              <a:ext cx="18971" cy="6139"/>
            </a:xfrm>
            <a:custGeom>
              <a:avLst/>
              <a:gdLst/>
              <a:ahLst/>
              <a:cxnLst/>
              <a:rect l="l" t="t" r="r" b="b"/>
              <a:pathLst>
                <a:path w="479" h="155" extrusionOk="0">
                  <a:moveTo>
                    <a:pt x="249" y="1"/>
                  </a:moveTo>
                  <a:cubicBezTo>
                    <a:pt x="157" y="1"/>
                    <a:pt x="65" y="35"/>
                    <a:pt x="0" y="100"/>
                  </a:cubicBezTo>
                  <a:lnTo>
                    <a:pt x="55" y="155"/>
                  </a:lnTo>
                  <a:cubicBezTo>
                    <a:pt x="104" y="98"/>
                    <a:pt x="179" y="71"/>
                    <a:pt x="251" y="71"/>
                  </a:cubicBezTo>
                  <a:cubicBezTo>
                    <a:pt x="319" y="71"/>
                    <a:pt x="384" y="95"/>
                    <a:pt x="423" y="141"/>
                  </a:cubicBezTo>
                  <a:lnTo>
                    <a:pt x="478" y="87"/>
                  </a:lnTo>
                  <a:cubicBezTo>
                    <a:pt x="414" y="29"/>
                    <a:pt x="331" y="1"/>
                    <a:pt x="249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31;p46">
              <a:extLst>
                <a:ext uri="{FF2B5EF4-FFF2-40B4-BE49-F238E27FC236}">
                  <a16:creationId xmlns:a16="http://schemas.microsoft.com/office/drawing/2014/main" id="{1C900166-CA6C-254E-AA9C-5B5BC0AC0C33}"/>
                </a:ext>
              </a:extLst>
            </p:cNvPr>
            <p:cNvSpPr/>
            <p:nvPr/>
          </p:nvSpPr>
          <p:spPr>
            <a:xfrm>
              <a:off x="5521579" y="2525678"/>
              <a:ext cx="57863" cy="9822"/>
            </a:xfrm>
            <a:custGeom>
              <a:avLst/>
              <a:gdLst/>
              <a:ahLst/>
              <a:cxnLst/>
              <a:rect l="l" t="t" r="r" b="b"/>
              <a:pathLst>
                <a:path w="1461" h="248" extrusionOk="0">
                  <a:moveTo>
                    <a:pt x="424" y="0"/>
                  </a:moveTo>
                  <a:cubicBezTo>
                    <a:pt x="284" y="0"/>
                    <a:pt x="143" y="10"/>
                    <a:pt x="0" y="29"/>
                  </a:cubicBezTo>
                  <a:lnTo>
                    <a:pt x="28" y="97"/>
                  </a:lnTo>
                  <a:cubicBezTo>
                    <a:pt x="162" y="78"/>
                    <a:pt x="298" y="68"/>
                    <a:pt x="434" y="68"/>
                  </a:cubicBezTo>
                  <a:cubicBezTo>
                    <a:pt x="778" y="68"/>
                    <a:pt x="1120" y="130"/>
                    <a:pt x="1433" y="247"/>
                  </a:cubicBezTo>
                  <a:lnTo>
                    <a:pt x="1461" y="179"/>
                  </a:lnTo>
                  <a:cubicBezTo>
                    <a:pt x="1128" y="61"/>
                    <a:pt x="780" y="0"/>
                    <a:pt x="424" y="0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F16ABAE5-6275-A244-8C03-3E9BD780AEC3}"/>
              </a:ext>
            </a:extLst>
          </p:cNvPr>
          <p:cNvCxnSpPr>
            <a:cxnSpLocks/>
          </p:cNvCxnSpPr>
          <p:nvPr/>
        </p:nvCxnSpPr>
        <p:spPr>
          <a:xfrm flipV="1">
            <a:off x="1473200" y="4094402"/>
            <a:ext cx="2844800" cy="66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ZoneTexte 197">
            <a:extLst>
              <a:ext uri="{FF2B5EF4-FFF2-40B4-BE49-F238E27FC236}">
                <a16:creationId xmlns:a16="http://schemas.microsoft.com/office/drawing/2014/main" id="{35DE2363-F95C-3746-92BE-409F7B68D3E9}"/>
              </a:ext>
            </a:extLst>
          </p:cNvPr>
          <p:cNvSpPr txBox="1"/>
          <p:nvPr/>
        </p:nvSpPr>
        <p:spPr>
          <a:xfrm>
            <a:off x="4449262" y="4663217"/>
            <a:ext cx="11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Ficher html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875B5373-C34D-6044-A6F2-4DDF8C0C9E7A}"/>
              </a:ext>
            </a:extLst>
          </p:cNvPr>
          <p:cNvSpPr txBox="1"/>
          <p:nvPr/>
        </p:nvSpPr>
        <p:spPr>
          <a:xfrm>
            <a:off x="4449262" y="3188574"/>
            <a:ext cx="150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Ficher du model</a:t>
            </a:r>
          </a:p>
        </p:txBody>
      </p:sp>
      <p:sp>
        <p:nvSpPr>
          <p:cNvPr id="200" name="ZoneTexte 199">
            <a:extLst>
              <a:ext uri="{FF2B5EF4-FFF2-40B4-BE49-F238E27FC236}">
                <a16:creationId xmlns:a16="http://schemas.microsoft.com/office/drawing/2014/main" id="{9DC02890-7F0D-C641-AD80-A8EE84800411}"/>
              </a:ext>
            </a:extLst>
          </p:cNvPr>
          <p:cNvSpPr txBox="1"/>
          <p:nvPr/>
        </p:nvSpPr>
        <p:spPr>
          <a:xfrm>
            <a:off x="4449262" y="2451677"/>
            <a:ext cx="310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DTO : class permettant une transmission d’objet plus simplement</a:t>
            </a:r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15E27BE3-7866-FA4A-A936-AAFF487F4571}"/>
              </a:ext>
            </a:extLst>
          </p:cNvPr>
          <p:cNvSpPr txBox="1"/>
          <p:nvPr/>
        </p:nvSpPr>
        <p:spPr>
          <a:xfrm>
            <a:off x="4449262" y="3940513"/>
            <a:ext cx="150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</a:t>
            </a:r>
            <a:r>
              <a:rPr lang="fr-FR" dirty="0" err="1"/>
              <a:t>css</a:t>
            </a:r>
            <a:r>
              <a:rPr lang="fr-FR" dirty="0"/>
              <a:t> / 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202" name="ZoneTexte 201">
            <a:extLst>
              <a:ext uri="{FF2B5EF4-FFF2-40B4-BE49-F238E27FC236}">
                <a16:creationId xmlns:a16="http://schemas.microsoft.com/office/drawing/2014/main" id="{14AD3DA4-2237-8B4C-91C8-10A5FE979795}"/>
              </a:ext>
            </a:extLst>
          </p:cNvPr>
          <p:cNvSpPr txBox="1"/>
          <p:nvPr/>
        </p:nvSpPr>
        <p:spPr>
          <a:xfrm>
            <a:off x="4413614" y="1954926"/>
            <a:ext cx="366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 : lien entre le front et le back</a:t>
            </a:r>
          </a:p>
        </p:txBody>
      </p:sp>
      <p:pic>
        <p:nvPicPr>
          <p:cNvPr id="1030" name="Picture 6" descr="Spring Boot">
            <a:extLst>
              <a:ext uri="{FF2B5EF4-FFF2-40B4-BE49-F238E27FC236}">
                <a16:creationId xmlns:a16="http://schemas.microsoft.com/office/drawing/2014/main" id="{64F0A599-EA19-694D-AD8A-8DAFC08E2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2" y="86883"/>
            <a:ext cx="739750" cy="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203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er Acquisition Infographics by Slidesgo">
  <a:themeElements>
    <a:clrScheme name="Simple Light">
      <a:dk1>
        <a:srgbClr val="000000"/>
      </a:dk1>
      <a:lt1>
        <a:srgbClr val="FFFFFF"/>
      </a:lt1>
      <a:dk2>
        <a:srgbClr val="3B499B"/>
      </a:dk2>
      <a:lt2>
        <a:srgbClr val="6E7DC3"/>
      </a:lt2>
      <a:accent1>
        <a:srgbClr val="9599E9"/>
      </a:accent1>
      <a:accent2>
        <a:srgbClr val="AAC1EC"/>
      </a:accent2>
      <a:accent3>
        <a:srgbClr val="FCA497"/>
      </a:accent3>
      <a:accent4>
        <a:srgbClr val="F7735E"/>
      </a:accent4>
      <a:accent5>
        <a:srgbClr val="BD4120"/>
      </a:accent5>
      <a:accent6>
        <a:srgbClr val="E7E7E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209</Words>
  <Application>Microsoft Macintosh PowerPoint</Application>
  <PresentationFormat>Affichage à l'écran (16:9)</PresentationFormat>
  <Paragraphs>96</Paragraphs>
  <Slides>14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Fira Sans Extra Condensed SemiBold</vt:lpstr>
      <vt:lpstr>Arial</vt:lpstr>
      <vt:lpstr>Century Gothic</vt:lpstr>
      <vt:lpstr>Fira Sans Extra Condensed Medium</vt:lpstr>
      <vt:lpstr>MS UI Gothic</vt:lpstr>
      <vt:lpstr>Fira Sans Extra Condensed</vt:lpstr>
      <vt:lpstr>Roboto</vt:lpstr>
      <vt:lpstr>Montserrat</vt:lpstr>
      <vt:lpstr>Customer Acquisition Infographics by Slidesgo</vt:lpstr>
      <vt:lpstr>Projet  Fis’EAT</vt:lpstr>
      <vt:lpstr>Sommaire</vt:lpstr>
      <vt:lpstr>Choix de conception et architecture</vt:lpstr>
      <vt:lpstr>Présentation PowerPoint</vt:lpstr>
      <vt:lpstr>Présentation PowerPoint</vt:lpstr>
      <vt:lpstr>Répartition des tâches</vt:lpstr>
      <vt:lpstr>Présentation PowerPoint</vt:lpstr>
      <vt:lpstr>Options supplémentaires</vt:lpstr>
      <vt:lpstr>Présentation PowerPoint</vt:lpstr>
      <vt:lpstr>Présentation PowerPoint</vt:lpstr>
      <vt:lpstr>Présentation PowerPoint</vt:lpstr>
      <vt:lpstr>Analyse critique</vt:lpstr>
      <vt:lpstr>Analyse critique</vt:lpstr>
      <vt:lpstr>Démonstration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Acquisition Infographics</dc:title>
  <cp:lastModifiedBy>Theo Barbary (TMMF)</cp:lastModifiedBy>
  <cp:revision>18</cp:revision>
  <dcterms:modified xsi:type="dcterms:W3CDTF">2021-11-12T12:39:09Z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0ae5d6-ae42-4c7f-aaa6-722791668d35_Enabled">
    <vt:lpwstr>true</vt:lpwstr>
  </property>
  <property fmtid="{D5CDD505-2E9C-101B-9397-08002B2CF9AE}" pid="3" name="MSIP_Label_6c0ae5d6-ae42-4c7f-aaa6-722791668d35_SetDate">
    <vt:lpwstr>2021-11-09T22:13:35Z</vt:lpwstr>
  </property>
  <property fmtid="{D5CDD505-2E9C-101B-9397-08002B2CF9AE}" pid="4" name="MSIP_Label_6c0ae5d6-ae42-4c7f-aaa6-722791668d35_Method">
    <vt:lpwstr>Privileged</vt:lpwstr>
  </property>
  <property fmtid="{D5CDD505-2E9C-101B-9397-08002B2CF9AE}" pid="5" name="MSIP_Label_6c0ae5d6-ae42-4c7f-aaa6-722791668d35_Name">
    <vt:lpwstr>6c0ae5d6-ae42-4c7f-aaa6-722791668d35</vt:lpwstr>
  </property>
  <property fmtid="{D5CDD505-2E9C-101B-9397-08002B2CF9AE}" pid="6" name="MSIP_Label_6c0ae5d6-ae42-4c7f-aaa6-722791668d35_SiteId">
    <vt:lpwstr>52b742d1-3dc2-47ac-bf03-609c83d9df9f</vt:lpwstr>
  </property>
  <property fmtid="{D5CDD505-2E9C-101B-9397-08002B2CF9AE}" pid="7" name="MSIP_Label_6c0ae5d6-ae42-4c7f-aaa6-722791668d35_ActionId">
    <vt:lpwstr>fbc3e27b-4254-4b11-bc03-7e2ca9bd439d</vt:lpwstr>
  </property>
  <property fmtid="{D5CDD505-2E9C-101B-9397-08002B2CF9AE}" pid="8" name="MSIP_Label_6c0ae5d6-ae42-4c7f-aaa6-722791668d35_ContentBits">
    <vt:lpwstr>1</vt:lpwstr>
  </property>
  <property fmtid="{D5CDD505-2E9C-101B-9397-08002B2CF9AE}" pid="9" name="ClassificationContentMarkingHeaderLocations">
    <vt:lpwstr>Customer Acquisition Infographics by Slidesgo:3\Slidesgo Final Pages:3</vt:lpwstr>
  </property>
  <property fmtid="{D5CDD505-2E9C-101B-9397-08002B2CF9AE}" pid="10" name="ClassificationContentMarkingHeaderText">
    <vt:lpwstr>• PUBLIC 公開</vt:lpwstr>
  </property>
</Properties>
</file>